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DBDCB-7ED3-7FF6-133B-C477AD535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FA190A-F341-4599-7CCF-98ADF4AE6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794FD-4F5B-E3CF-905C-D6CD32300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B84B1-4647-4675-A7B8-72DD637C9627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3CF66-436B-3C10-2040-FD5EC3589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C97FC7-A2C8-51B6-EA55-89B8AF318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04BE-23D0-40CB-9568-DF338385F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795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FA039-AC33-1185-28C1-0DAD5468F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060156-40F3-7D6B-FB61-120B17AE2D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874FB-76AC-2F8D-9B20-2D6C98F16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B84B1-4647-4675-A7B8-72DD637C9627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2C56C-59AE-4B8D-5EBE-0C5D93463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3EFF78-EE93-B240-2AF0-AF131E7F7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04BE-23D0-40CB-9568-DF338385F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637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C4E199-C8DF-27D1-9142-C126C3B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BD8FD9-8FF6-8D7D-51A9-274572BD61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F170B-5E50-0E9C-1760-7F59D23DD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B84B1-4647-4675-A7B8-72DD637C9627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5055C5-1DEF-221A-BA69-0B69B3899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3ECA6F-D630-50A2-3F35-457F227DC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04BE-23D0-40CB-9568-DF338385F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261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CF5F5-6891-D111-A5AA-ACCD468E4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49A49-C1DE-71FB-7EFE-B4978AF10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6AEFD-01BE-CEBF-E17E-9E004FD51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B84B1-4647-4675-A7B8-72DD637C9627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73E2F-DC68-B3EC-A87F-A1C2005F5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6E2D6-FE70-ADF3-EFB0-B1355D287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04BE-23D0-40CB-9568-DF338385F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4860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0F01C-04DE-3B0D-C18F-2C7B10325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521554-B7D4-EC91-2D89-83ECF660A4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1ABA0-9E26-D9FF-1CB1-976B1452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B84B1-4647-4675-A7B8-72DD637C9627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878383-0751-9010-B716-A01AAE1A6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C88C08-0CC8-DD80-4D3D-D910D7004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04BE-23D0-40CB-9568-DF338385F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673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E0101-353F-2DC2-B505-979C6D70D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91AA9-379B-E10C-B2B2-3B7564AADC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0FC969-6CB6-9822-E71F-3705AFA5F5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6754EB-1788-E1CF-0E58-1EE25D0D9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B84B1-4647-4675-A7B8-72DD637C9627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715F4F-F57F-B87E-31EA-E01C6EC4E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CEB07C-B3F6-358E-FAF6-7DE10F28C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04BE-23D0-40CB-9568-DF338385F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736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0A2AF-6D43-4466-0B1F-8381DD40E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AC5FD-3827-7C14-AD23-DA0CB5450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809E5F-9786-9A09-CCD9-498D7897DC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A79467-E05E-2B57-5E20-7EEEC0C7D3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A52980-7B37-266B-535B-C1EE04A347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8AE92D-CADC-8AC4-D48D-2166281FB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B84B1-4647-4675-A7B8-72DD637C9627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204239-313F-1A72-A5FA-7EAF5FF56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7AD47A-42BA-432D-4CD6-24A1AA28D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04BE-23D0-40CB-9568-DF338385F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09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DB702-DA9D-83FF-A4C2-B90892EF0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09AF37-4A75-A832-C195-03CE73876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B84B1-4647-4675-A7B8-72DD637C9627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28FD26-C095-A058-F75D-8E2599F57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627191-E129-0B76-58A6-043EB89D8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04BE-23D0-40CB-9568-DF338385F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448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1267C1-4609-D047-1005-B9A2153AC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B84B1-4647-4675-A7B8-72DD637C9627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92DECE-7D25-9338-90F3-16D078FF2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F346E6-873A-238E-0ABF-FBD5A9208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04BE-23D0-40CB-9568-DF338385F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100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FA2B5-1987-9470-C998-4EF3CE55E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BE534-891B-F942-DBA5-A9A041944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C8126D-BFF1-EC6E-0B65-C4307AE051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76A99-9B97-1E12-4F92-BC9415257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B84B1-4647-4675-A7B8-72DD637C9627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2B28A9-3233-F2E7-8880-87B7850F1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65248C-BA14-53A5-3C84-55173DC9F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04BE-23D0-40CB-9568-DF338385F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981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40DD1-9D66-193E-A9DC-18EB7655D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FBEA8E-77A6-818A-C0E4-9B86230F5A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20DCAB-F3D3-F751-FA83-756AE2A8C8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3B11CE-AE35-D644-386B-FA695E8DC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B84B1-4647-4675-A7B8-72DD637C9627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110370-0577-99F6-4D57-3F3B652BA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29CD28-63FD-6BF1-6418-5D0304003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04BE-23D0-40CB-9568-DF338385F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636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84F985-E065-5058-6242-87260FAB0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340304-AB44-F232-108F-1B8B8F996B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3721D8-28CF-339F-91A9-AF740CFFCD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BB84B1-4647-4675-A7B8-72DD637C9627}" type="datetimeFigureOut">
              <a:rPr lang="en-GB" smtClean="0"/>
              <a:t>25/06/2024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D11A2-C8FA-1311-6BCD-C6CC97504A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34B795-55E3-C230-96D9-EE13F1839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3504BE-23D0-40CB-9568-DF338385F2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043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iro.com/app/board/uXjVN6vuU_E=/?share_link_id=89319912693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493C6-F306-1CCA-A002-5A741F9C79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3247" y="1026320"/>
            <a:ext cx="9144000" cy="1655762"/>
          </a:xfrm>
        </p:spPr>
        <p:txBody>
          <a:bodyPr/>
          <a:lstStyle/>
          <a:p>
            <a:r>
              <a:rPr lang="en-GB" b="1" dirty="0"/>
              <a:t>Writing propositions 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23A27B-F70A-4664-A301-B1FD5F7B80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98381"/>
            <a:ext cx="9144000" cy="2259419"/>
          </a:xfrm>
        </p:spPr>
        <p:txBody>
          <a:bodyPr>
            <a:normAutofit lnSpcReduction="10000"/>
          </a:bodyPr>
          <a:lstStyle/>
          <a:p>
            <a:r>
              <a:rPr lang="en-GB" dirty="0"/>
              <a:t>Pick the template most appropriate for the stage you are at. Early ideas are about quantity so you only need a line or two of detail.</a:t>
            </a:r>
          </a:p>
          <a:p>
            <a:r>
              <a:rPr lang="en-GB" dirty="0"/>
              <a:t>Once you have stretched and refined the concepts, the middle template will be adequate.</a:t>
            </a:r>
          </a:p>
          <a:p>
            <a:r>
              <a:rPr lang="en-GB" dirty="0"/>
              <a:t>The product sheet can be used when you are down to your final 2-3 ideas to prepare you for the experiment stage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7633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33E795E-686C-FDC1-12F5-89A6103CA878}"/>
              </a:ext>
            </a:extLst>
          </p:cNvPr>
          <p:cNvSpPr txBox="1"/>
          <p:nvPr/>
        </p:nvSpPr>
        <p:spPr>
          <a:xfrm>
            <a:off x="1123161" y="2863581"/>
            <a:ext cx="9339276" cy="2923877"/>
          </a:xfrm>
          <a:prstGeom prst="rect">
            <a:avLst/>
          </a:prstGeom>
          <a:noFill/>
          <a:ln w="28575">
            <a:solidFill>
              <a:srgbClr val="FF007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Mind Meridian" panose="020B0503030507020204" pitchFamily="34" charset="0"/>
                <a:cs typeface="Mind Meridian" panose="020B0503030507020204" pitchFamily="34" charset="0"/>
              </a:rPr>
              <a:t>In one sentence, what is the activity?</a:t>
            </a:r>
          </a:p>
          <a:p>
            <a:endParaRPr lang="en-GB" sz="24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24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9A15A0-F68D-E4F0-14F4-1407DA014BCB}"/>
              </a:ext>
            </a:extLst>
          </p:cNvPr>
          <p:cNvSpPr txBox="1"/>
          <p:nvPr/>
        </p:nvSpPr>
        <p:spPr>
          <a:xfrm>
            <a:off x="1123161" y="1417031"/>
            <a:ext cx="9339276" cy="1446550"/>
          </a:xfrm>
          <a:prstGeom prst="rect">
            <a:avLst/>
          </a:prstGeom>
          <a:noFill/>
          <a:ln w="28575">
            <a:solidFill>
              <a:srgbClr val="FF007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Mind Meridian" panose="020B0503030507020204" pitchFamily="34" charset="0"/>
                <a:cs typeface="Mind Meridian" panose="020B0503030507020204" pitchFamily="34" charset="0"/>
              </a:rPr>
              <a:t>Concept name: </a:t>
            </a: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936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24A29-4749-EE43-C52A-942D94673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4210" y="134662"/>
            <a:ext cx="8809423" cy="665827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>
                <a:solidFill>
                  <a:srgbClr val="1300C1"/>
                </a:solidFill>
                <a:latin typeface="Mind Meridian" panose="020B0503030507020204" pitchFamily="34" charset="0"/>
                <a:cs typeface="Mind Meridian" panose="020B0503030507020204" pitchFamily="34" charset="0"/>
              </a:rPr>
              <a:t>Concept name: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3E795E-686C-FDC1-12F5-89A6103CA878}"/>
              </a:ext>
            </a:extLst>
          </p:cNvPr>
          <p:cNvSpPr txBox="1"/>
          <p:nvPr/>
        </p:nvSpPr>
        <p:spPr>
          <a:xfrm>
            <a:off x="1335815" y="910899"/>
            <a:ext cx="4749553" cy="2554545"/>
          </a:xfrm>
          <a:prstGeom prst="rect">
            <a:avLst/>
          </a:prstGeom>
          <a:noFill/>
          <a:ln w="28575">
            <a:solidFill>
              <a:srgbClr val="FF007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Mind Meridian" panose="020B0503030507020204" pitchFamily="34" charset="0"/>
                <a:cs typeface="Mind Meridian" panose="020B0503030507020204" pitchFamily="34" charset="0"/>
              </a:rPr>
              <a:t>Elevator pitch </a:t>
            </a: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9A15A0-F68D-E4F0-14F4-1407DA014BCB}"/>
              </a:ext>
            </a:extLst>
          </p:cNvPr>
          <p:cNvSpPr txBox="1"/>
          <p:nvPr/>
        </p:nvSpPr>
        <p:spPr>
          <a:xfrm>
            <a:off x="1346431" y="3465444"/>
            <a:ext cx="4749553" cy="2554545"/>
          </a:xfrm>
          <a:prstGeom prst="rect">
            <a:avLst/>
          </a:prstGeom>
          <a:noFill/>
          <a:ln w="28575">
            <a:solidFill>
              <a:srgbClr val="FF007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Mind Meridian" panose="020B0503030507020204" pitchFamily="34" charset="0"/>
                <a:cs typeface="Mind Meridian" panose="020B0503030507020204" pitchFamily="34" charset="0"/>
              </a:rPr>
              <a:t>Customer benefits </a:t>
            </a: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br>
              <a:rPr lang="en-GB" dirty="0">
                <a:latin typeface="Mind Meridian" panose="020B0503030507020204" pitchFamily="34" charset="0"/>
                <a:cs typeface="Mind Meridian" panose="020B0503030507020204" pitchFamily="34" charset="0"/>
              </a:rPr>
            </a:br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3F6388-0078-64AA-A9AE-9D5101043AAB}"/>
              </a:ext>
            </a:extLst>
          </p:cNvPr>
          <p:cNvSpPr txBox="1"/>
          <p:nvPr/>
        </p:nvSpPr>
        <p:spPr>
          <a:xfrm>
            <a:off x="6095996" y="910899"/>
            <a:ext cx="4749553" cy="2554545"/>
          </a:xfrm>
          <a:prstGeom prst="rect">
            <a:avLst/>
          </a:prstGeom>
          <a:noFill/>
          <a:ln w="28575">
            <a:solidFill>
              <a:srgbClr val="FF007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Mind Meridian" panose="020B0503030507020204" pitchFamily="34" charset="0"/>
                <a:cs typeface="Mind Meridian" panose="020B0503030507020204" pitchFamily="34" charset="0"/>
              </a:rPr>
              <a:t>Features </a:t>
            </a: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647AA2-893E-C3C0-BC22-2551F5DBDDF6}"/>
              </a:ext>
            </a:extLst>
          </p:cNvPr>
          <p:cNvSpPr txBox="1"/>
          <p:nvPr/>
        </p:nvSpPr>
        <p:spPr>
          <a:xfrm>
            <a:off x="6095979" y="3465444"/>
            <a:ext cx="4749553" cy="2508379"/>
          </a:xfrm>
          <a:prstGeom prst="rect">
            <a:avLst/>
          </a:prstGeom>
          <a:noFill/>
          <a:ln w="28575">
            <a:solidFill>
              <a:srgbClr val="FF007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Mind Meridian" panose="020B0503030507020204" pitchFamily="34" charset="0"/>
                <a:cs typeface="Mind Meridian" panose="020B0503030507020204" pitchFamily="34" charset="0"/>
              </a:rPr>
              <a:t>Funding model </a:t>
            </a: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br>
              <a:rPr lang="en-GB" dirty="0">
                <a:latin typeface="Mind Meridian" panose="020B0503030507020204" pitchFamily="34" charset="0"/>
                <a:cs typeface="Mind Meridian" panose="020B0503030507020204" pitchFamily="34" charset="0"/>
              </a:rPr>
            </a:br>
            <a:endParaRPr lang="en-GB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3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437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24A29-4749-EE43-C52A-942D94673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4210" y="134662"/>
            <a:ext cx="8809423" cy="665827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>
                <a:solidFill>
                  <a:srgbClr val="1300C1"/>
                </a:solidFill>
                <a:latin typeface="Mind Meridian" panose="020B0503030507020204" pitchFamily="34" charset="0"/>
                <a:cs typeface="Mind Meridian" panose="020B0503030507020204" pitchFamily="34" charset="0"/>
              </a:rPr>
              <a:t>Activity name: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3E795E-686C-FDC1-12F5-89A6103CA878}"/>
              </a:ext>
            </a:extLst>
          </p:cNvPr>
          <p:cNvSpPr txBox="1"/>
          <p:nvPr/>
        </p:nvSpPr>
        <p:spPr>
          <a:xfrm>
            <a:off x="1346448" y="910899"/>
            <a:ext cx="4749553" cy="1323439"/>
          </a:xfrm>
          <a:prstGeom prst="rect">
            <a:avLst/>
          </a:prstGeom>
          <a:noFill/>
          <a:ln w="28575">
            <a:solidFill>
              <a:srgbClr val="FF007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Mind Meridian" panose="020B0503030507020204" pitchFamily="34" charset="0"/>
                <a:cs typeface="Mind Meridian" panose="020B0503030507020204" pitchFamily="34" charset="0"/>
              </a:rPr>
              <a:t>In one sentence, what is the activity?</a:t>
            </a: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9A15A0-F68D-E4F0-14F4-1407DA014BCB}"/>
              </a:ext>
            </a:extLst>
          </p:cNvPr>
          <p:cNvSpPr txBox="1"/>
          <p:nvPr/>
        </p:nvSpPr>
        <p:spPr>
          <a:xfrm>
            <a:off x="1346447" y="2233828"/>
            <a:ext cx="4749553" cy="2800767"/>
          </a:xfrm>
          <a:prstGeom prst="rect">
            <a:avLst/>
          </a:prstGeom>
          <a:noFill/>
          <a:ln w="28575">
            <a:solidFill>
              <a:srgbClr val="FF007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Mind Meridian" panose="020B0503030507020204" pitchFamily="34" charset="0"/>
                <a:cs typeface="Mind Meridian" panose="020B0503030507020204" pitchFamily="34" charset="0"/>
              </a:rPr>
              <a:t>What would be included in the box? Are there any other key features?</a:t>
            </a: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br>
              <a:rPr lang="en-GB" sz="1600" dirty="0">
                <a:latin typeface="Mind Meridian" panose="020B0503030507020204" pitchFamily="34" charset="0"/>
                <a:cs typeface="Mind Meridian" panose="020B0503030507020204" pitchFamily="34" charset="0"/>
              </a:rPr>
            </a:br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3F6388-0078-64AA-A9AE-9D5101043AAB}"/>
              </a:ext>
            </a:extLst>
          </p:cNvPr>
          <p:cNvSpPr txBox="1"/>
          <p:nvPr/>
        </p:nvSpPr>
        <p:spPr>
          <a:xfrm>
            <a:off x="6095996" y="910899"/>
            <a:ext cx="4749553" cy="1569660"/>
          </a:xfrm>
          <a:prstGeom prst="rect">
            <a:avLst/>
          </a:prstGeom>
          <a:noFill/>
          <a:ln w="28575">
            <a:solidFill>
              <a:srgbClr val="FF007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Mind Meridian" panose="020B0503030507020204" pitchFamily="34" charset="0"/>
                <a:cs typeface="Mind Meridian" panose="020B0503030507020204" pitchFamily="34" charset="0"/>
              </a:rPr>
              <a:t>How does it relate to the insight we’ve heard?</a:t>
            </a: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1F9B95-9E7B-459D-F15A-80B852239688}"/>
              </a:ext>
            </a:extLst>
          </p:cNvPr>
          <p:cNvSpPr txBox="1"/>
          <p:nvPr/>
        </p:nvSpPr>
        <p:spPr>
          <a:xfrm>
            <a:off x="6095998" y="2489748"/>
            <a:ext cx="4749553" cy="1077218"/>
          </a:xfrm>
          <a:prstGeom prst="rect">
            <a:avLst/>
          </a:prstGeom>
          <a:noFill/>
          <a:ln w="28575">
            <a:solidFill>
              <a:srgbClr val="FF007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Mind Meridian" panose="020B0503030507020204" pitchFamily="34" charset="0"/>
                <a:cs typeface="Mind Meridian" panose="020B0503030507020204" pitchFamily="34" charset="0"/>
              </a:rPr>
              <a:t>Why Mind? What’s our right to play?</a:t>
            </a: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CA8B56C-AE2C-E951-5071-D530C1CD7CEC}"/>
              </a:ext>
            </a:extLst>
          </p:cNvPr>
          <p:cNvSpPr txBox="1"/>
          <p:nvPr/>
        </p:nvSpPr>
        <p:spPr>
          <a:xfrm>
            <a:off x="1346443" y="5039689"/>
            <a:ext cx="9499106" cy="1569660"/>
          </a:xfrm>
          <a:prstGeom prst="rect">
            <a:avLst/>
          </a:prstGeom>
          <a:noFill/>
          <a:ln w="28575">
            <a:solidFill>
              <a:srgbClr val="FF007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Mind Meridian" panose="020B0503030507020204" pitchFamily="34" charset="0"/>
                <a:cs typeface="Mind Meridian" panose="020B0503030507020204" pitchFamily="34" charset="0"/>
              </a:rPr>
              <a:t>Reason to believe (sell it!)</a:t>
            </a: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647AA2-893E-C3C0-BC22-2551F5DBDDF6}"/>
              </a:ext>
            </a:extLst>
          </p:cNvPr>
          <p:cNvSpPr txBox="1"/>
          <p:nvPr/>
        </p:nvSpPr>
        <p:spPr>
          <a:xfrm>
            <a:off x="6095997" y="3576157"/>
            <a:ext cx="4749553" cy="1461939"/>
          </a:xfrm>
          <a:prstGeom prst="rect">
            <a:avLst/>
          </a:prstGeom>
          <a:noFill/>
          <a:ln w="28575">
            <a:solidFill>
              <a:srgbClr val="FF007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Mind Meridian" panose="020B0503030507020204" pitchFamily="34" charset="0"/>
                <a:cs typeface="Mind Meridian" panose="020B0503030507020204" pitchFamily="34" charset="0"/>
              </a:rPr>
              <a:t>In what context would organisations buy this box?</a:t>
            </a:r>
          </a:p>
          <a:p>
            <a:endParaRPr lang="en-GB" sz="16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br>
              <a:rPr lang="en-GB" sz="1600" dirty="0">
                <a:latin typeface="Mind Meridian" panose="020B0503030507020204" pitchFamily="34" charset="0"/>
                <a:cs typeface="Mind Meridian" panose="020B0503030507020204" pitchFamily="34" charset="0"/>
              </a:rPr>
            </a:br>
            <a:endParaRPr lang="en-GB" sz="12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  <a:p>
            <a:endParaRPr lang="en-GB" sz="1300" dirty="0">
              <a:latin typeface="Mind Meridian" panose="020B0503030507020204" pitchFamily="34" charset="0"/>
              <a:cs typeface="Mind Meridian" panose="020B0503030507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205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930B4-10EB-4F36-1C5B-A241E9633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 the product sheet template, go to Miro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EDDB6-F59D-C9CC-54FA-D4D6DB7F7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https://miro.com/app/board/uXjVN6vuU_E=/?share_link_id=893199126934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28324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186</Words>
  <Application>Microsoft Office PowerPoint</Application>
  <PresentationFormat>Widescreen</PresentationFormat>
  <Paragraphs>69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Mind Meridian</vt:lpstr>
      <vt:lpstr>Office Theme</vt:lpstr>
      <vt:lpstr>Writing propositions </vt:lpstr>
      <vt:lpstr>PowerPoint Presentation</vt:lpstr>
      <vt:lpstr>Concept name: </vt:lpstr>
      <vt:lpstr>Activity name: </vt:lpstr>
      <vt:lpstr>For the product sheet template, go to Miro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Bronwyn Carter</dc:creator>
  <cp:lastModifiedBy>Bronwyn Carter</cp:lastModifiedBy>
  <cp:revision>2</cp:revision>
  <dcterms:created xsi:type="dcterms:W3CDTF">2024-06-25T09:27:55Z</dcterms:created>
  <dcterms:modified xsi:type="dcterms:W3CDTF">2024-06-25T10:10:36Z</dcterms:modified>
</cp:coreProperties>
</file>