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3"/>
  </p:notesMasterIdLst>
  <p:sldIdLst>
    <p:sldId id="271" r:id="rId2"/>
  </p:sldIdLst>
  <p:sldSz cx="10744200" cy="7543800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  <p:embeddedFont>
      <p:font typeface="Open Sans Light" panose="020B0306030504020204" pitchFamily="34" charset="0"/>
      <p:regular r:id="rId8"/>
      <p:bold r:id="rId9"/>
      <p:italic r:id="rId10"/>
      <p:boldItalic r:id="rId11"/>
    </p:embeddedFont>
    <p:embeddedFont>
      <p:font typeface="Open Sans SemiBold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76">
          <p15:clr>
            <a:srgbClr val="A4A3A4"/>
          </p15:clr>
        </p15:guide>
        <p15:guide id="2" pos="33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D0A652F-4FE3-44DE-8830-392125E41C1E}">
  <a:tblStyle styleId="{0D0A652F-4FE3-44DE-8830-392125E41C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0" d="100"/>
          <a:sy n="110" d="100"/>
        </p:scale>
        <p:origin x="1672" y="176"/>
      </p:cViewPr>
      <p:guideLst>
        <p:guide orient="horz" pos="2376"/>
        <p:guide pos="3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87444" y="685800"/>
            <a:ext cx="4883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25ab3fb2b5_0_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7425" y="685800"/>
            <a:ext cx="4883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125ab3fb2b5_0_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6257" y="1092043"/>
            <a:ext cx="10011600" cy="30105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6247" y="4156717"/>
            <a:ext cx="10011600" cy="11625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6247" y="1622317"/>
            <a:ext cx="10011600" cy="28797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6247" y="4623263"/>
            <a:ext cx="10011600" cy="19077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+ subtitle">
  <p:cSld name="2 boxes v2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pen Sans"/>
              <a:buNone/>
              <a:defRPr sz="35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0950" bIns="0" anchor="ctr" anchorCtr="0">
            <a:norm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390326" y="2375890"/>
            <a:ext cx="4665000" cy="40884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2"/>
          </p:nvPr>
        </p:nvSpPr>
        <p:spPr>
          <a:xfrm>
            <a:off x="5688916" y="2375890"/>
            <a:ext cx="4551300" cy="4065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3"/>
          </p:nvPr>
        </p:nvSpPr>
        <p:spPr>
          <a:xfrm>
            <a:off x="390380" y="1356850"/>
            <a:ext cx="9960000" cy="8211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dk2"/>
                </a:solidFill>
              </a:defRPr>
            </a:lvl1pPr>
            <a:lvl2pPr lvl="1" rtl="0">
              <a:spcBef>
                <a:spcPts val="15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5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5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5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5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5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5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500"/>
              </a:spcBef>
              <a:spcAft>
                <a:spcPts val="15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 v2_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1775" bIns="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90326" y="1672907"/>
            <a:ext cx="4665000" cy="47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2385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Char char="–"/>
              <a:defRPr/>
            </a:lvl2pPr>
            <a:lvl3pPr marL="1371600" lvl="2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2"/>
          </p:nvPr>
        </p:nvSpPr>
        <p:spPr>
          <a:xfrm>
            <a:off x="5688916" y="1672907"/>
            <a:ext cx="4551000" cy="47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2385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Char char="–"/>
              <a:defRPr/>
            </a:lvl2pPr>
            <a:lvl3pPr marL="1371600" lvl="2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+ subtitle">
  <p:cSld name="Title only v2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1125" bIns="0" anchor="ctr" anchorCtr="0">
            <a:norm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379019" y="2376000"/>
            <a:ext cx="9960000" cy="43662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2"/>
          </p:nvPr>
        </p:nvSpPr>
        <p:spPr>
          <a:xfrm>
            <a:off x="390868" y="1345383"/>
            <a:ext cx="9960000" cy="8328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dk2"/>
                </a:solidFill>
              </a:defRPr>
            </a:lvl1pPr>
            <a:lvl2pPr lvl="1" rtl="0">
              <a:spcBef>
                <a:spcPts val="15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5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5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5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5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5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5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500"/>
              </a:spcBef>
              <a:spcAft>
                <a:spcPts val="15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6247" y="3154580"/>
            <a:ext cx="10011600" cy="12345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100116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46998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78070" y="1690297"/>
            <a:ext cx="46998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6247" y="814880"/>
            <a:ext cx="3299400" cy="11085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6247" y="2038080"/>
            <a:ext cx="3299400" cy="46632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6044" y="660220"/>
            <a:ext cx="7482300" cy="59997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72100" y="-183"/>
            <a:ext cx="5372100" cy="7543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325" tIns="116325" rIns="116325" bIns="1163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1963" y="1808657"/>
            <a:ext cx="4753200" cy="21741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1963" y="4111177"/>
            <a:ext cx="4753200" cy="18114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803913" y="1061977"/>
            <a:ext cx="4508400" cy="54195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6247" y="6204843"/>
            <a:ext cx="7048500" cy="8874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10011600" cy="50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"/>
          <p:cNvSpPr/>
          <p:nvPr/>
        </p:nvSpPr>
        <p:spPr>
          <a:xfrm>
            <a:off x="188200" y="1301725"/>
            <a:ext cx="5184000" cy="2955600"/>
          </a:xfrm>
          <a:prstGeom prst="rect">
            <a:avLst/>
          </a:prstGeom>
          <a:noFill/>
          <a:ln w="19050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A2556"/>
              </a:solidFill>
            </a:endParaRPr>
          </a:p>
        </p:txBody>
      </p:sp>
      <p:sp>
        <p:nvSpPr>
          <p:cNvPr id="319" name="Google Shape;319;p31"/>
          <p:cNvSpPr/>
          <p:nvPr/>
        </p:nvSpPr>
        <p:spPr>
          <a:xfrm>
            <a:off x="5567675" y="1337162"/>
            <a:ext cx="4987200" cy="2955600"/>
          </a:xfrm>
          <a:prstGeom prst="rect">
            <a:avLst/>
          </a:prstGeom>
          <a:noFill/>
          <a:ln w="19050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A2556"/>
              </a:solidFill>
            </a:endParaRPr>
          </a:p>
        </p:txBody>
      </p:sp>
      <p:sp>
        <p:nvSpPr>
          <p:cNvPr id="320" name="Google Shape;320;p31"/>
          <p:cNvSpPr/>
          <p:nvPr/>
        </p:nvSpPr>
        <p:spPr>
          <a:xfrm>
            <a:off x="188200" y="4444917"/>
            <a:ext cx="5184000" cy="2955300"/>
          </a:xfrm>
          <a:prstGeom prst="rect">
            <a:avLst/>
          </a:prstGeom>
          <a:noFill/>
          <a:ln w="19050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A2556"/>
              </a:solidFill>
            </a:endParaRPr>
          </a:p>
        </p:txBody>
      </p:sp>
      <p:sp>
        <p:nvSpPr>
          <p:cNvPr id="321" name="Google Shape;321;p31"/>
          <p:cNvSpPr/>
          <p:nvPr/>
        </p:nvSpPr>
        <p:spPr>
          <a:xfrm>
            <a:off x="5567675" y="4445195"/>
            <a:ext cx="4987200" cy="2955300"/>
          </a:xfrm>
          <a:prstGeom prst="rect">
            <a:avLst/>
          </a:prstGeom>
          <a:noFill/>
          <a:ln w="19050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BA2556"/>
              </a:solidFill>
            </a:endParaRPr>
          </a:p>
        </p:txBody>
      </p:sp>
      <p:sp>
        <p:nvSpPr>
          <p:cNvPr id="322" name="Google Shape;322;p31"/>
          <p:cNvSpPr/>
          <p:nvPr/>
        </p:nvSpPr>
        <p:spPr>
          <a:xfrm rot="-2700000">
            <a:off x="4208445" y="3139860"/>
            <a:ext cx="2515462" cy="2484915"/>
          </a:xfrm>
          <a:prstGeom prst="rect">
            <a:avLst/>
          </a:prstGeom>
          <a:solidFill>
            <a:srgbClr val="BA255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1"/>
          <p:cNvSpPr txBox="1"/>
          <p:nvPr/>
        </p:nvSpPr>
        <p:spPr>
          <a:xfrm>
            <a:off x="4305625" y="3551175"/>
            <a:ext cx="22449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YOUR TEAM’S STRATEGIC PRIORITIES</a:t>
            </a:r>
            <a:endParaRPr sz="1600">
              <a:solidFill>
                <a:schemeClr val="lt1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START</a:t>
            </a:r>
            <a:endParaRPr sz="1600">
              <a:solidFill>
                <a:schemeClr val="lt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HERE</a:t>
            </a:r>
            <a:endParaRPr sz="1600">
              <a:solidFill>
                <a:schemeClr val="lt1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324" name="Google Shape;324;p31"/>
          <p:cNvSpPr txBox="1"/>
          <p:nvPr/>
        </p:nvSpPr>
        <p:spPr>
          <a:xfrm>
            <a:off x="479400" y="1434175"/>
            <a:ext cx="2415300" cy="415500"/>
          </a:xfrm>
          <a:prstGeom prst="rect">
            <a:avLst/>
          </a:prstGeom>
          <a:noFill/>
          <a:ln w="9525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BA255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ENHANCE</a:t>
            </a:r>
            <a:endParaRPr sz="1500">
              <a:solidFill>
                <a:srgbClr val="BA2556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325" name="Google Shape;325;p31"/>
          <p:cNvSpPr txBox="1"/>
          <p:nvPr/>
        </p:nvSpPr>
        <p:spPr>
          <a:xfrm>
            <a:off x="7876225" y="1434175"/>
            <a:ext cx="2415300" cy="415500"/>
          </a:xfrm>
          <a:prstGeom prst="rect">
            <a:avLst/>
          </a:prstGeom>
          <a:noFill/>
          <a:ln w="9525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BA255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REPLACE</a:t>
            </a:r>
            <a:endParaRPr sz="1500">
              <a:solidFill>
                <a:srgbClr val="BA2556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326" name="Google Shape;326;p31"/>
          <p:cNvSpPr txBox="1"/>
          <p:nvPr/>
        </p:nvSpPr>
        <p:spPr>
          <a:xfrm>
            <a:off x="564625" y="4629025"/>
            <a:ext cx="2415300" cy="415500"/>
          </a:xfrm>
          <a:prstGeom prst="rect">
            <a:avLst/>
          </a:prstGeom>
          <a:noFill/>
          <a:ln w="9525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BA255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REUSE</a:t>
            </a:r>
            <a:endParaRPr sz="1500">
              <a:solidFill>
                <a:srgbClr val="BA2556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327" name="Google Shape;327;p31"/>
          <p:cNvSpPr txBox="1"/>
          <p:nvPr/>
        </p:nvSpPr>
        <p:spPr>
          <a:xfrm>
            <a:off x="7876225" y="4629025"/>
            <a:ext cx="2415300" cy="415500"/>
          </a:xfrm>
          <a:prstGeom prst="rect">
            <a:avLst/>
          </a:prstGeom>
          <a:noFill/>
          <a:ln w="9525" cap="flat" cmpd="sng">
            <a:solidFill>
              <a:srgbClr val="BA255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BA2556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LIMIT</a:t>
            </a:r>
            <a:endParaRPr sz="1500">
              <a:solidFill>
                <a:srgbClr val="BA2556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328" name="Google Shape;328;p31"/>
          <p:cNvSpPr/>
          <p:nvPr/>
        </p:nvSpPr>
        <p:spPr>
          <a:xfrm>
            <a:off x="4907425" y="4388575"/>
            <a:ext cx="1041300" cy="9807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29" name="Google Shape;329;p31"/>
          <p:cNvSpPr/>
          <p:nvPr/>
        </p:nvSpPr>
        <p:spPr>
          <a:xfrm>
            <a:off x="0" y="0"/>
            <a:ext cx="10744200" cy="761400"/>
          </a:xfrm>
          <a:prstGeom prst="rect">
            <a:avLst/>
          </a:prstGeom>
          <a:solidFill>
            <a:srgbClr val="BA2556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64D79"/>
              </a:solidFill>
            </a:endParaRPr>
          </a:p>
        </p:txBody>
      </p:sp>
      <p:sp>
        <p:nvSpPr>
          <p:cNvPr id="330" name="Google Shape;330;p31"/>
          <p:cNvSpPr txBox="1"/>
          <p:nvPr/>
        </p:nvSpPr>
        <p:spPr>
          <a:xfrm>
            <a:off x="194960" y="25080"/>
            <a:ext cx="60036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OPPORTUNITY MAP</a:t>
            </a:r>
            <a:endParaRPr sz="22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Use this tool to uncover and collect all the innovation opportuniites you’ve noticed</a:t>
            </a:r>
            <a:endParaRPr sz="10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331" name="Google Shape;331;p31"/>
          <p:cNvSpPr/>
          <p:nvPr/>
        </p:nvSpPr>
        <p:spPr>
          <a:xfrm>
            <a:off x="7714815" y="195690"/>
            <a:ext cx="2741400" cy="355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4CC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999999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NAME</a:t>
            </a:r>
            <a:endParaRPr sz="1300">
              <a:solidFill>
                <a:srgbClr val="999999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Open Sans Light</vt:lpstr>
      <vt:lpstr>Open Sans SemiBold</vt:lpstr>
      <vt:lpstr>Open Sans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olivia austin</cp:lastModifiedBy>
  <cp:revision>1</cp:revision>
  <dcterms:modified xsi:type="dcterms:W3CDTF">2022-05-10T07:33:18Z</dcterms:modified>
</cp:coreProperties>
</file>