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3"/>
  </p:notesMasterIdLst>
  <p:sldIdLst>
    <p:sldId id="323" r:id="rId2"/>
  </p:sldIdLst>
  <p:sldSz cx="10744200" cy="7543800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  <p:embeddedFont>
      <p:font typeface="Open Sans Light" panose="020B0306030504020204" pitchFamily="34" charset="0"/>
      <p:regular r:id="rId8"/>
      <p:bold r:id="rId9"/>
      <p:italic r:id="rId10"/>
      <p:boldItalic r:id="rId11"/>
    </p:embeddedFont>
    <p:embeddedFont>
      <p:font typeface="Open Sans SemiBold" panose="020B0606030504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76">
          <p15:clr>
            <a:srgbClr val="A4A3A4"/>
          </p15:clr>
        </p15:guide>
        <p15:guide id="2" pos="33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D0A652F-4FE3-44DE-8830-392125E41C1E}">
  <a:tblStyle styleId="{0D0A652F-4FE3-44DE-8830-392125E41C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0" d="100"/>
          <a:sy n="110" d="100"/>
        </p:scale>
        <p:origin x="1672" y="176"/>
      </p:cViewPr>
      <p:guideLst>
        <p:guide orient="horz" pos="2376"/>
        <p:guide pos="33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font" Target="fonts/font12.fntdata"/><Relationship Id="rId10" Type="http://schemas.openxmlformats.org/officeDocument/2006/relationships/font" Target="fonts/font7.fntdata"/><Relationship Id="rId19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87444" y="685800"/>
            <a:ext cx="4883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g125ab3fb2b5_0_15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1143000"/>
            <a:ext cx="43942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0" name="Google Shape;1040;g125ab3fb2b5_0_15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1" name="Google Shape;1041;g125ab3fb2b5_0_154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6257" y="1092043"/>
            <a:ext cx="10011600" cy="30105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6247" y="4156717"/>
            <a:ext cx="10011600" cy="11625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+ subtitle">
  <p:cSld name="2 boxes v2_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90318" y="761366"/>
            <a:ext cx="99600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pen Sans"/>
              <a:buNone/>
              <a:defRPr sz="35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0239767" y="7257375"/>
            <a:ext cx="504300" cy="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80950" bIns="0" anchor="ctr" anchorCtr="0">
            <a:norm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390326" y="2375890"/>
            <a:ext cx="4665000" cy="40884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2"/>
          </p:nvPr>
        </p:nvSpPr>
        <p:spPr>
          <a:xfrm>
            <a:off x="5688916" y="2375890"/>
            <a:ext cx="4551300" cy="40656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3"/>
          </p:nvPr>
        </p:nvSpPr>
        <p:spPr>
          <a:xfrm>
            <a:off x="390380" y="1356850"/>
            <a:ext cx="9960000" cy="8211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dk2"/>
                </a:solidFill>
              </a:defRPr>
            </a:lvl1pPr>
            <a:lvl2pPr lvl="1" rtl="0">
              <a:spcBef>
                <a:spcPts val="15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5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5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5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5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5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5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500"/>
              </a:spcBef>
              <a:spcAft>
                <a:spcPts val="15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 v2_2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390318" y="761366"/>
            <a:ext cx="99600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Open Sans"/>
              <a:buNone/>
              <a:defRPr sz="36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ldNum" idx="12"/>
          </p:nvPr>
        </p:nvSpPr>
        <p:spPr>
          <a:xfrm>
            <a:off x="10239767" y="7257375"/>
            <a:ext cx="504300" cy="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81775" bIns="0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390326" y="1672907"/>
            <a:ext cx="4665000" cy="47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2385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Char char="–"/>
              <a:defRPr/>
            </a:lvl2pPr>
            <a:lvl3pPr marL="1371600" lvl="2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2"/>
          </p:nvPr>
        </p:nvSpPr>
        <p:spPr>
          <a:xfrm>
            <a:off x="5688916" y="1672907"/>
            <a:ext cx="4551000" cy="47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2385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Char char="–"/>
              <a:defRPr/>
            </a:lvl2pPr>
            <a:lvl3pPr marL="1371600" lvl="2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+ subtitle">
  <p:cSld name="Title only v2_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sldNum" idx="12"/>
          </p:nvPr>
        </p:nvSpPr>
        <p:spPr>
          <a:xfrm>
            <a:off x="10239767" y="7257375"/>
            <a:ext cx="504300" cy="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81125" bIns="0" anchor="ctr" anchorCtr="0">
            <a:norm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390318" y="761366"/>
            <a:ext cx="99600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Open Sans"/>
              <a:buNone/>
              <a:defRPr sz="36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379019" y="2376000"/>
            <a:ext cx="9960000" cy="43662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ubTitle" idx="2"/>
          </p:nvPr>
        </p:nvSpPr>
        <p:spPr>
          <a:xfrm>
            <a:off x="390868" y="1345383"/>
            <a:ext cx="9960000" cy="8328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dk2"/>
                </a:solidFill>
              </a:defRPr>
            </a:lvl1pPr>
            <a:lvl2pPr lvl="1" rtl="0">
              <a:spcBef>
                <a:spcPts val="15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5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5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5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5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5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5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500"/>
              </a:spcBef>
              <a:spcAft>
                <a:spcPts val="15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6247" y="3154580"/>
            <a:ext cx="10011600" cy="12345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6247" y="652703"/>
            <a:ext cx="10011600" cy="8400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6247" y="1690297"/>
            <a:ext cx="4699800" cy="50106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78070" y="1690297"/>
            <a:ext cx="4699800" cy="50106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6247" y="652703"/>
            <a:ext cx="10011600" cy="8400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6247" y="814880"/>
            <a:ext cx="3299400" cy="11085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6247" y="2038080"/>
            <a:ext cx="3299400" cy="46632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6044" y="660220"/>
            <a:ext cx="7482300" cy="59997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72100" y="-183"/>
            <a:ext cx="5372100" cy="7543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325" tIns="116325" rIns="116325" bIns="1163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1963" y="1808657"/>
            <a:ext cx="4753200" cy="21741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1963" y="4111177"/>
            <a:ext cx="4753200" cy="18114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803913" y="1061977"/>
            <a:ext cx="4508400" cy="54195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6247" y="6204843"/>
            <a:ext cx="7048500" cy="8874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6247" y="1622317"/>
            <a:ext cx="10011600" cy="28797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6247" y="4623263"/>
            <a:ext cx="10011600" cy="19077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6247" y="652703"/>
            <a:ext cx="10011600" cy="8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6247" y="1690297"/>
            <a:ext cx="10011600" cy="50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p83"/>
          <p:cNvSpPr/>
          <p:nvPr/>
        </p:nvSpPr>
        <p:spPr>
          <a:xfrm>
            <a:off x="9443041" y="6688468"/>
            <a:ext cx="1013100" cy="603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4" name="Google Shape;1044;p83"/>
          <p:cNvSpPr/>
          <p:nvPr/>
        </p:nvSpPr>
        <p:spPr>
          <a:xfrm>
            <a:off x="0" y="0"/>
            <a:ext cx="10744200" cy="761400"/>
          </a:xfrm>
          <a:prstGeom prst="rect">
            <a:avLst/>
          </a:prstGeom>
          <a:solidFill>
            <a:srgbClr val="4295A5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5" name="Google Shape;1045;p83"/>
          <p:cNvSpPr txBox="1"/>
          <p:nvPr/>
        </p:nvSpPr>
        <p:spPr>
          <a:xfrm>
            <a:off x="194960" y="25080"/>
            <a:ext cx="7948500" cy="13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25" tIns="99625" rIns="99625" bIns="996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EVALUATING YOUR IDEAS</a:t>
            </a:r>
            <a:endParaRPr sz="22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To determine which idea(s) to focus on, you must align as a team on the criteria in which you will be evaluating against.</a:t>
            </a:r>
            <a:endParaRPr sz="1100">
              <a:solidFill>
                <a:srgbClr val="FFFFFF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000">
              <a:solidFill>
                <a:srgbClr val="FFFFFF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FFFFFF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046" name="Google Shape;1046;p83"/>
          <p:cNvSpPr/>
          <p:nvPr/>
        </p:nvSpPr>
        <p:spPr>
          <a:xfrm>
            <a:off x="7714815" y="195690"/>
            <a:ext cx="2741400" cy="3555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4CC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999999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YOUR NAME</a:t>
            </a:r>
            <a:endParaRPr sz="1300">
              <a:solidFill>
                <a:srgbClr val="999999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graphicFrame>
        <p:nvGraphicFramePr>
          <p:cNvPr id="1047" name="Google Shape;1047;p83"/>
          <p:cNvGraphicFramePr/>
          <p:nvPr/>
        </p:nvGraphicFramePr>
        <p:xfrm>
          <a:off x="0" y="761294"/>
          <a:ext cx="10744200" cy="6782375"/>
        </p:xfrm>
        <a:graphic>
          <a:graphicData uri="http://schemas.openxmlformats.org/drawingml/2006/table">
            <a:tbl>
              <a:tblPr>
                <a:noFill/>
                <a:tableStyleId>{0D0A652F-4FE3-44DE-8830-392125E41C1E}</a:tableStyleId>
              </a:tblPr>
              <a:tblGrid>
                <a:gridCol w="179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43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34343"/>
                          </a:solidFill>
                          <a:latin typeface="Open Sans SemiBold"/>
                          <a:ea typeface="Open Sans SemiBold"/>
                          <a:cs typeface="Open Sans SemiBold"/>
                          <a:sym typeface="Open Sans SemiBold"/>
                        </a:rPr>
                        <a:t>Criteria</a:t>
                      </a:r>
                      <a:endParaRPr sz="1300">
                        <a:solidFill>
                          <a:srgbClr val="434343"/>
                        </a:solidFill>
                        <a:latin typeface="Open Sans SemiBold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99150" marR="99150" marT="100575" marB="100575" anchor="ctr">
                    <a:lnL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3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34343"/>
                          </a:solidFill>
                          <a:latin typeface="Open Sans SemiBold"/>
                          <a:ea typeface="Open Sans SemiBold"/>
                          <a:cs typeface="Open Sans SemiBold"/>
                          <a:sym typeface="Open Sans SemiBold"/>
                        </a:rPr>
                        <a:t>Criteria Ranking</a:t>
                      </a:r>
                      <a:endParaRPr sz="1300">
                        <a:solidFill>
                          <a:srgbClr val="434343"/>
                        </a:solidFill>
                        <a:latin typeface="Open Sans SemiBold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99150" marR="99150" marT="100575" marB="100575" anchor="ctr">
                    <a:lnL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3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34343"/>
                          </a:solidFill>
                          <a:latin typeface="Open Sans SemiBold"/>
                          <a:ea typeface="Open Sans SemiBold"/>
                          <a:cs typeface="Open Sans SemiBold"/>
                          <a:sym typeface="Open Sans SemiBold"/>
                        </a:rPr>
                        <a:t>Idea #1</a:t>
                      </a:r>
                      <a:endParaRPr sz="1300">
                        <a:solidFill>
                          <a:srgbClr val="434343"/>
                        </a:solidFill>
                        <a:latin typeface="Open Sans SemiBold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99150" marR="99150" marT="100575" marB="100575" anchor="ctr">
                    <a:lnL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875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34343"/>
                          </a:solidFill>
                          <a:latin typeface="Open Sans SemiBold"/>
                          <a:ea typeface="Open Sans SemiBold"/>
                          <a:cs typeface="Open Sans SemiBold"/>
                          <a:sym typeface="Open Sans SemiBold"/>
                        </a:rPr>
                        <a:t>Score (1-5)</a:t>
                      </a:r>
                      <a:endParaRPr sz="1300">
                        <a:solidFill>
                          <a:srgbClr val="434343"/>
                        </a:solidFill>
                        <a:latin typeface="Open Sans SemiBold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99150" marR="99150" marT="100575" marB="100575" anchor="ctr">
                    <a:lnL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3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34343"/>
                          </a:solidFill>
                          <a:latin typeface="Open Sans SemiBold"/>
                          <a:ea typeface="Open Sans SemiBold"/>
                          <a:cs typeface="Open Sans SemiBold"/>
                          <a:sym typeface="Open Sans SemiBold"/>
                        </a:rPr>
                        <a:t>Weighted Score</a:t>
                      </a:r>
                      <a:endParaRPr sz="1300">
                        <a:solidFill>
                          <a:srgbClr val="434343"/>
                        </a:solidFill>
                        <a:latin typeface="Open Sans SemiBold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99150" marR="99150" marT="100575" marB="10057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43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34343"/>
                          </a:solidFill>
                          <a:latin typeface="Open Sans SemiBold"/>
                          <a:ea typeface="Open Sans SemiBold"/>
                          <a:cs typeface="Open Sans SemiBold"/>
                          <a:sym typeface="Open Sans SemiBold"/>
                        </a:rPr>
                        <a:t>Idea #2</a:t>
                      </a:r>
                      <a:endParaRPr sz="1300">
                        <a:solidFill>
                          <a:srgbClr val="434343"/>
                        </a:solidFill>
                        <a:latin typeface="Open Sans SemiBold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99150" marR="99150" marT="100575" marB="10057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43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34343"/>
                          </a:solidFill>
                          <a:latin typeface="Open Sans SemiBold"/>
                          <a:ea typeface="Open Sans SemiBold"/>
                          <a:cs typeface="Open Sans SemiBold"/>
                          <a:sym typeface="Open Sans SemiBold"/>
                        </a:rPr>
                        <a:t>Score (1-5)</a:t>
                      </a:r>
                      <a:endParaRPr sz="1300">
                        <a:solidFill>
                          <a:srgbClr val="434343"/>
                        </a:solidFill>
                        <a:latin typeface="Open Sans SemiBold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99150" marR="99150" marT="100575" marB="100575" anchor="ctr">
                    <a:lnL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43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34343"/>
                          </a:solidFill>
                          <a:latin typeface="Open Sans SemiBold"/>
                          <a:ea typeface="Open Sans SemiBold"/>
                          <a:cs typeface="Open Sans SemiBold"/>
                          <a:sym typeface="Open Sans SemiBold"/>
                        </a:rPr>
                        <a:t>Weighted Score</a:t>
                      </a:r>
                      <a:endParaRPr sz="1300">
                        <a:solidFill>
                          <a:srgbClr val="434343"/>
                        </a:solidFill>
                        <a:latin typeface="Open Sans SemiBold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99150" marR="99150" marT="100575" marB="10057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43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34343"/>
                          </a:solidFill>
                          <a:latin typeface="Open Sans SemiBold"/>
                          <a:ea typeface="Open Sans SemiBold"/>
                          <a:cs typeface="Open Sans SemiBold"/>
                          <a:sym typeface="Open Sans SemiBold"/>
                        </a:rPr>
                        <a:t>Idea #3</a:t>
                      </a:r>
                      <a:endParaRPr sz="1300">
                        <a:solidFill>
                          <a:srgbClr val="434343"/>
                        </a:solidFill>
                        <a:latin typeface="Open Sans SemiBold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99150" marR="99150" marT="100575" marB="10057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43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34343"/>
                          </a:solidFill>
                          <a:latin typeface="Open Sans SemiBold"/>
                          <a:ea typeface="Open Sans SemiBold"/>
                          <a:cs typeface="Open Sans SemiBold"/>
                          <a:sym typeface="Open Sans SemiBold"/>
                        </a:rPr>
                        <a:t>Score (1-5)</a:t>
                      </a:r>
                      <a:endParaRPr sz="1300">
                        <a:solidFill>
                          <a:srgbClr val="434343"/>
                        </a:solidFill>
                        <a:latin typeface="Open Sans SemiBold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99150" marR="99150" marT="100575" marB="100575" anchor="ctr">
                    <a:lnL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43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434343"/>
                          </a:solidFill>
                          <a:latin typeface="Open Sans SemiBold"/>
                          <a:ea typeface="Open Sans SemiBold"/>
                          <a:cs typeface="Open Sans SemiBold"/>
                          <a:sym typeface="Open Sans SemiBold"/>
                        </a:rPr>
                        <a:t>Weighted Score</a:t>
                      </a:r>
                      <a:endParaRPr sz="1300">
                        <a:solidFill>
                          <a:srgbClr val="434343"/>
                        </a:solidFill>
                        <a:latin typeface="Open Sans SemiBold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99150" marR="99150" marT="100575" marB="10057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9150" marR="99150" marT="100575" marB="10057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1048" name="Google Shape;1048;p83"/>
          <p:cNvCxnSpPr/>
          <p:nvPr/>
        </p:nvCxnSpPr>
        <p:spPr>
          <a:xfrm>
            <a:off x="1822325" y="1991110"/>
            <a:ext cx="8948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049" name="Google Shape;1049;p83"/>
          <p:cNvCxnSpPr/>
          <p:nvPr/>
        </p:nvCxnSpPr>
        <p:spPr>
          <a:xfrm>
            <a:off x="1804258" y="3857563"/>
            <a:ext cx="8948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050" name="Google Shape;1050;p83"/>
          <p:cNvCxnSpPr/>
          <p:nvPr/>
        </p:nvCxnSpPr>
        <p:spPr>
          <a:xfrm>
            <a:off x="1822325" y="5700613"/>
            <a:ext cx="8948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Macintosh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Open Sans SemiBold</vt:lpstr>
      <vt:lpstr>Open Sans Light</vt:lpstr>
      <vt:lpstr>Open Sans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olivia austin</cp:lastModifiedBy>
  <cp:revision>1</cp:revision>
  <dcterms:modified xsi:type="dcterms:W3CDTF">2022-05-10T07:37:27Z</dcterms:modified>
</cp:coreProperties>
</file>