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2" r:id="rId1"/>
  </p:sldMasterIdLst>
  <p:notesMasterIdLst>
    <p:notesMasterId r:id="rId3"/>
  </p:notesMasterIdLst>
  <p:sldIdLst>
    <p:sldId id="343" r:id="rId2"/>
  </p:sldIdLst>
  <p:sldSz cx="10744200" cy="7543800"/>
  <p:notesSz cx="6858000" cy="9144000"/>
  <p:embeddedFontLst>
    <p:embeddedFont>
      <p:font typeface="Open Sans" panose="020B0606030504020204" pitchFamily="34" charset="0"/>
      <p:regular r:id="rId4"/>
      <p:bold r:id="rId5"/>
      <p:italic r:id="rId6"/>
      <p:boldItalic r:id="rId7"/>
    </p:embeddedFont>
    <p:embeddedFont>
      <p:font typeface="Open Sans Light" panose="020B0306030504020204" pitchFamily="34" charset="0"/>
      <p:regular r:id="rId8"/>
      <p:bold r:id="rId9"/>
      <p:italic r:id="rId10"/>
      <p:boldItalic r:id="rId11"/>
    </p:embeddedFont>
    <p:embeddedFont>
      <p:font typeface="Open Sans SemiBold" panose="020B0606030504020204" pitchFamily="3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76">
          <p15:clr>
            <a:srgbClr val="A4A3A4"/>
          </p15:clr>
        </p15:guide>
        <p15:guide id="2" pos="33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D0A652F-4FE3-44DE-8830-392125E41C1E}">
  <a:tblStyle styleId="{0D0A652F-4FE3-44DE-8830-392125E41C1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0" d="100"/>
          <a:sy n="110" d="100"/>
        </p:scale>
        <p:origin x="1672" y="176"/>
      </p:cViewPr>
      <p:guideLst>
        <p:guide orient="horz" pos="2376"/>
        <p:guide pos="33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font" Target="fonts/font10.fntdata"/><Relationship Id="rId1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font" Target="fonts/font12.fntdata"/><Relationship Id="rId10" Type="http://schemas.openxmlformats.org/officeDocument/2006/relationships/font" Target="fonts/font7.fntdata"/><Relationship Id="rId19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font" Target="fonts/font1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87444" y="685800"/>
            <a:ext cx="4883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5" name="Google Shape;1365;g125ab3fb2b5_0_23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1143000"/>
            <a:ext cx="43942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6" name="Google Shape;1366;g125ab3fb2b5_0_235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90500" marR="190500" lvl="0" indent="0" algn="l" rtl="0">
              <a:lnSpc>
                <a:spcPct val="12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en" sz="1300" b="1">
                <a:solidFill>
                  <a:srgbClr val="FF044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STEP 1</a:t>
            </a:r>
            <a:endParaRPr sz="1300" b="1">
              <a:solidFill>
                <a:srgbClr val="FF044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190500" marR="19050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Define the assumptions or hypotheses you’re testing.</a:t>
            </a:r>
            <a:endParaRPr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190500" marR="190500" lvl="0" indent="0" algn="l" rtl="0">
              <a:lnSpc>
                <a:spcPct val="12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en" sz="1300" b="1">
                <a:solidFill>
                  <a:srgbClr val="FF044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STEP 2</a:t>
            </a:r>
            <a:endParaRPr sz="1300" b="1">
              <a:solidFill>
                <a:srgbClr val="FF044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190500" marR="19050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Run your experiment (see experiment cards) and write down your key learnings and insights.</a:t>
            </a:r>
            <a:endParaRPr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190500" marR="190500" lvl="0" indent="0" algn="l" rtl="0">
              <a:lnSpc>
                <a:spcPct val="12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en" sz="1300" b="1">
                <a:solidFill>
                  <a:srgbClr val="FF044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STEP 3</a:t>
            </a:r>
            <a:endParaRPr sz="1300" b="1">
              <a:solidFill>
                <a:srgbClr val="FF044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190500" marR="19050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Write down in what way your validations held true – or didn’t. Write down the evidence you have for this (in)validation.</a:t>
            </a:r>
            <a:endParaRPr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190500" marR="190500" lvl="0" indent="0" algn="l" rtl="0">
              <a:lnSpc>
                <a:spcPct val="12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en" sz="1300" b="1">
                <a:solidFill>
                  <a:srgbClr val="FF044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STEP 4</a:t>
            </a:r>
            <a:endParaRPr sz="1300" b="1">
              <a:solidFill>
                <a:srgbClr val="FF044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190500" marR="19050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Complete the spider diagram to show how much (in)validation you obtained on this particular assumption. Ask yourself if you need to run further or broader experiments on this particular assumption.</a:t>
            </a:r>
            <a:endParaRPr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190500" marR="190500" lvl="0" indent="0" algn="l" rtl="0">
              <a:lnSpc>
                <a:spcPct val="120000"/>
              </a:lnSpc>
              <a:spcBef>
                <a:spcPts val="2600"/>
              </a:spcBef>
              <a:spcAft>
                <a:spcPts val="0"/>
              </a:spcAft>
              <a:buNone/>
            </a:pPr>
            <a:r>
              <a:rPr lang="en" sz="1300" b="1">
                <a:solidFill>
                  <a:srgbClr val="FF044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STEP 5</a:t>
            </a:r>
            <a:endParaRPr sz="1300" b="1">
              <a:solidFill>
                <a:srgbClr val="FF044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190500" marR="190500" lvl="0" indent="0" algn="l" rtl="0">
              <a:lnSpc>
                <a:spcPct val="115000"/>
              </a:lnSpc>
              <a:spcBef>
                <a:spcPts val="400"/>
              </a:spcBef>
              <a:spcAft>
                <a:spcPts val="2600"/>
              </a:spcAft>
              <a:buNone/>
            </a:pPr>
            <a:r>
              <a:rPr lang="en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Define clear next steps. Perhaps you need further validated learning evidence or need to test new assumptions that emerged as a result. Either way, clearly define your next steps</a:t>
            </a:r>
            <a:endParaRPr/>
          </a:p>
        </p:txBody>
      </p:sp>
      <p:sp>
        <p:nvSpPr>
          <p:cNvPr id="1367" name="Google Shape;1367;g125ab3fb2b5_0_235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6257" y="1092043"/>
            <a:ext cx="10011600" cy="3010500"/>
          </a:xfrm>
          <a:prstGeom prst="rect">
            <a:avLst/>
          </a:prstGeom>
        </p:spPr>
        <p:txBody>
          <a:bodyPr spcFirstLastPara="1" wrap="square" lIns="116325" tIns="116325" rIns="116325" bIns="1163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6247" y="4156717"/>
            <a:ext cx="10011600" cy="11625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+ subtitle">
  <p:cSld name="2 boxes v2_1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390318" y="761366"/>
            <a:ext cx="99600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Open Sans"/>
              <a:buNone/>
              <a:defRPr sz="350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ldNum" idx="12"/>
          </p:nvPr>
        </p:nvSpPr>
        <p:spPr>
          <a:xfrm>
            <a:off x="10239767" y="7257375"/>
            <a:ext cx="504300" cy="2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80950" bIns="0" anchor="ctr" anchorCtr="0">
            <a:norm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1"/>
          </p:nvPr>
        </p:nvSpPr>
        <p:spPr>
          <a:xfrm>
            <a:off x="390326" y="2375890"/>
            <a:ext cx="4665000" cy="40884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2385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body" idx="2"/>
          </p:nvPr>
        </p:nvSpPr>
        <p:spPr>
          <a:xfrm>
            <a:off x="5688916" y="2375890"/>
            <a:ext cx="4551300" cy="40656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2385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3"/>
          </p:nvPr>
        </p:nvSpPr>
        <p:spPr>
          <a:xfrm>
            <a:off x="390380" y="1356850"/>
            <a:ext cx="9960000" cy="8211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dk2"/>
                </a:solidFill>
              </a:defRPr>
            </a:lvl1pPr>
            <a:lvl2pPr lvl="1" rtl="0">
              <a:spcBef>
                <a:spcPts val="15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5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5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5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5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5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5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500"/>
              </a:spcBef>
              <a:spcAft>
                <a:spcPts val="15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">
  <p:cSld name="2 boxes v2_2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title"/>
          </p:nvPr>
        </p:nvSpPr>
        <p:spPr>
          <a:xfrm>
            <a:off x="390318" y="761366"/>
            <a:ext cx="99600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Open Sans"/>
              <a:buNone/>
              <a:defRPr sz="360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ldNum" idx="12"/>
          </p:nvPr>
        </p:nvSpPr>
        <p:spPr>
          <a:xfrm>
            <a:off x="10239767" y="7257375"/>
            <a:ext cx="504300" cy="2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81775" bIns="0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body" idx="1"/>
          </p:nvPr>
        </p:nvSpPr>
        <p:spPr>
          <a:xfrm>
            <a:off x="390326" y="1672907"/>
            <a:ext cx="4665000" cy="479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23850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Char char="–"/>
              <a:defRPr/>
            </a:lvl2pPr>
            <a:lvl3pPr marL="1371600" lvl="2" indent="-3238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2"/>
          </p:nvPr>
        </p:nvSpPr>
        <p:spPr>
          <a:xfrm>
            <a:off x="5688916" y="1672907"/>
            <a:ext cx="4551000" cy="476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23850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Char char="–"/>
              <a:defRPr/>
            </a:lvl2pPr>
            <a:lvl3pPr marL="1371600" lvl="2" indent="-3238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+ subtitle">
  <p:cSld name="Title only v2_1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sldNum" idx="12"/>
          </p:nvPr>
        </p:nvSpPr>
        <p:spPr>
          <a:xfrm>
            <a:off x="10239767" y="7257375"/>
            <a:ext cx="504300" cy="2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81125" bIns="0" anchor="ctr" anchorCtr="0">
            <a:norm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390318" y="761366"/>
            <a:ext cx="99600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Open Sans"/>
              <a:buNone/>
              <a:defRPr sz="360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2000"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379019" y="2376000"/>
            <a:ext cx="9960000" cy="43662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subTitle" idx="2"/>
          </p:nvPr>
        </p:nvSpPr>
        <p:spPr>
          <a:xfrm>
            <a:off x="390868" y="1345383"/>
            <a:ext cx="9960000" cy="8328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dk2"/>
                </a:solidFill>
              </a:defRPr>
            </a:lvl1pPr>
            <a:lvl2pPr lvl="1" rtl="0">
              <a:spcBef>
                <a:spcPts val="15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5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5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5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5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5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5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500"/>
              </a:spcBef>
              <a:spcAft>
                <a:spcPts val="15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6247" y="3154580"/>
            <a:ext cx="10011600" cy="12345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6247" y="652703"/>
            <a:ext cx="10011600" cy="8400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6247" y="1690297"/>
            <a:ext cx="4699800" cy="50106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78070" y="1690297"/>
            <a:ext cx="4699800" cy="50106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6247" y="652703"/>
            <a:ext cx="10011600" cy="8400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6247" y="814880"/>
            <a:ext cx="3299400" cy="1108500"/>
          </a:xfrm>
          <a:prstGeom prst="rect">
            <a:avLst/>
          </a:prstGeom>
        </p:spPr>
        <p:txBody>
          <a:bodyPr spcFirstLastPara="1" wrap="square" lIns="116325" tIns="116325" rIns="116325" bIns="1163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1pPr>
            <a:lvl2pPr lvl="1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2pPr>
            <a:lvl3pPr lvl="2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3pPr>
            <a:lvl4pPr lvl="3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4pPr>
            <a:lvl5pPr lvl="4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5pPr>
            <a:lvl6pPr lvl="5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6pPr>
            <a:lvl7pPr lvl="6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7pPr>
            <a:lvl8pPr lvl="7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8pPr>
            <a:lvl9pPr lvl="8"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6247" y="2038080"/>
            <a:ext cx="3299400" cy="46632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6044" y="660220"/>
            <a:ext cx="7482300" cy="59997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72100" y="-183"/>
            <a:ext cx="5372100" cy="7543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6325" tIns="116325" rIns="116325" bIns="1163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1963" y="1808657"/>
            <a:ext cx="4753200" cy="2174100"/>
          </a:xfrm>
          <a:prstGeom prst="rect">
            <a:avLst/>
          </a:prstGeom>
        </p:spPr>
        <p:txBody>
          <a:bodyPr spcFirstLastPara="1" wrap="square" lIns="116325" tIns="116325" rIns="116325" bIns="1163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1963" y="4111177"/>
            <a:ext cx="4753200" cy="18114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803913" y="1061977"/>
            <a:ext cx="4508400" cy="54195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6247" y="6204843"/>
            <a:ext cx="7048500" cy="8874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6247" y="1622317"/>
            <a:ext cx="10011600" cy="2879700"/>
          </a:xfrm>
          <a:prstGeom prst="rect">
            <a:avLst/>
          </a:prstGeom>
        </p:spPr>
        <p:txBody>
          <a:bodyPr spcFirstLastPara="1" wrap="square" lIns="116325" tIns="116325" rIns="116325" bIns="1163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6247" y="4623263"/>
            <a:ext cx="10011600" cy="1907700"/>
          </a:xfrm>
          <a:prstGeom prst="rect">
            <a:avLst/>
          </a:prstGeom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6247" y="652703"/>
            <a:ext cx="10011600" cy="8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325" tIns="116325" rIns="116325" bIns="1163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6247" y="1690297"/>
            <a:ext cx="10011600" cy="50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325" tIns="116325" rIns="116325" bIns="116325" anchor="t" anchorCtr="0">
            <a:normAutofit/>
          </a:bodyPr>
          <a:lstStyle>
            <a:lvl1pPr marL="457200" lvl="0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55138" y="6839385"/>
            <a:ext cx="644700" cy="5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325" tIns="116325" rIns="116325" bIns="116325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9" name="Google Shape;1369;p103"/>
          <p:cNvSpPr/>
          <p:nvPr/>
        </p:nvSpPr>
        <p:spPr>
          <a:xfrm>
            <a:off x="0" y="0"/>
            <a:ext cx="10744200" cy="761400"/>
          </a:xfrm>
          <a:prstGeom prst="rect">
            <a:avLst/>
          </a:prstGeom>
          <a:solidFill>
            <a:srgbClr val="E46133"/>
          </a:solidFill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9625" tIns="99625" rIns="99625" bIns="996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0" name="Google Shape;1370;p103"/>
          <p:cNvSpPr txBox="1"/>
          <p:nvPr/>
        </p:nvSpPr>
        <p:spPr>
          <a:xfrm>
            <a:off x="194960" y="25080"/>
            <a:ext cx="6003600" cy="11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25" tIns="99625" rIns="99625" bIns="996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ASSUMPTION LEARNING CARD</a:t>
            </a:r>
            <a:endParaRPr sz="2200">
              <a:solidFill>
                <a:srgbClr val="FFFFFF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Use this tool to collect and refine your learnings after testing your critical assumptions.</a:t>
            </a:r>
            <a:endParaRPr sz="1000">
              <a:solidFill>
                <a:srgbClr val="FFFFFF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100">
              <a:solidFill>
                <a:srgbClr val="FFFFFF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1371" name="Google Shape;1371;p103"/>
          <p:cNvSpPr/>
          <p:nvPr/>
        </p:nvSpPr>
        <p:spPr>
          <a:xfrm>
            <a:off x="7714815" y="195690"/>
            <a:ext cx="2741400" cy="3555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F4CC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9625" tIns="99625" rIns="99625" bIns="996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999999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IDEA NAME</a:t>
            </a:r>
            <a:endParaRPr sz="1300">
              <a:solidFill>
                <a:srgbClr val="999999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pic>
        <p:nvPicPr>
          <p:cNvPr id="1372" name="Google Shape;1372;p10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57036" y="1826026"/>
            <a:ext cx="4213157" cy="3116724"/>
          </a:xfrm>
          <a:prstGeom prst="rect">
            <a:avLst/>
          </a:prstGeom>
          <a:noFill/>
          <a:ln>
            <a:noFill/>
          </a:ln>
        </p:spPr>
      </p:pic>
      <p:sp>
        <p:nvSpPr>
          <p:cNvPr id="1373" name="Google Shape;1373;p103"/>
          <p:cNvSpPr/>
          <p:nvPr/>
        </p:nvSpPr>
        <p:spPr>
          <a:xfrm>
            <a:off x="288860" y="1083983"/>
            <a:ext cx="4881000" cy="5007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EFEFE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9625" tIns="99625" rIns="99625" bIns="996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434343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Assumption tested </a:t>
            </a:r>
            <a:endParaRPr sz="1100">
              <a:solidFill>
                <a:srgbClr val="434343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Open Sans Light"/>
                <a:ea typeface="Open Sans Light"/>
                <a:cs typeface="Open Sans Light"/>
                <a:sym typeface="Open Sans Light"/>
              </a:rPr>
              <a:t>Which specific assumption or hypothesis did you test?</a:t>
            </a:r>
            <a:endParaRPr sz="1100"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1374" name="Google Shape;1374;p103"/>
          <p:cNvSpPr/>
          <p:nvPr/>
        </p:nvSpPr>
        <p:spPr>
          <a:xfrm>
            <a:off x="5575282" y="1083968"/>
            <a:ext cx="4881000" cy="5007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EFEFE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9625" tIns="99625" rIns="99625" bIns="99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434343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(In)validation?</a:t>
            </a:r>
            <a:endParaRPr sz="1100">
              <a:solidFill>
                <a:srgbClr val="434343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1375" name="Google Shape;1375;p103"/>
          <p:cNvSpPr/>
          <p:nvPr/>
        </p:nvSpPr>
        <p:spPr>
          <a:xfrm>
            <a:off x="288860" y="3111943"/>
            <a:ext cx="4881000" cy="5007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EFEFE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9625" tIns="99625" rIns="99625" bIns="996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434343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Key findings </a:t>
            </a:r>
            <a:endParaRPr sz="1100">
              <a:solidFill>
                <a:srgbClr val="434343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Open Sans Light"/>
                <a:ea typeface="Open Sans Light"/>
                <a:cs typeface="Open Sans Light"/>
                <a:sym typeface="Open Sans Light"/>
              </a:rPr>
              <a:t>What have you learned and discovered?</a:t>
            </a:r>
            <a:endParaRPr sz="1100"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1376" name="Google Shape;1376;p103"/>
          <p:cNvSpPr/>
          <p:nvPr/>
        </p:nvSpPr>
        <p:spPr>
          <a:xfrm>
            <a:off x="288860" y="5139903"/>
            <a:ext cx="4881000" cy="5007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EFEFE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9625" tIns="99625" rIns="99625" bIns="996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434343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(In)validated learning evidence </a:t>
            </a:r>
            <a:endParaRPr sz="1100">
              <a:solidFill>
                <a:srgbClr val="434343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Open Sans Light"/>
                <a:ea typeface="Open Sans Light"/>
                <a:cs typeface="Open Sans Light"/>
                <a:sym typeface="Open Sans Light"/>
              </a:rPr>
              <a:t>What did users tell you? What did they say? How do you know?</a:t>
            </a:r>
            <a:endParaRPr sz="1100"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1377" name="Google Shape;1377;p103"/>
          <p:cNvSpPr/>
          <p:nvPr/>
        </p:nvSpPr>
        <p:spPr>
          <a:xfrm>
            <a:off x="5575276" y="5139903"/>
            <a:ext cx="4881000" cy="5007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EFEFE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9625" tIns="99625" rIns="99625" bIns="996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434343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To do </a:t>
            </a:r>
            <a:endParaRPr sz="1100">
              <a:solidFill>
                <a:srgbClr val="434343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Open Sans Light"/>
                <a:ea typeface="Open Sans Light"/>
                <a:cs typeface="Open Sans Light"/>
                <a:sym typeface="Open Sans Light"/>
              </a:rPr>
              <a:t>What are the next steps? Further tests, pivot, improve…</a:t>
            </a:r>
            <a:endParaRPr sz="1100"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cxnSp>
        <p:nvCxnSpPr>
          <p:cNvPr id="1378" name="Google Shape;1378;p103"/>
          <p:cNvCxnSpPr/>
          <p:nvPr/>
        </p:nvCxnSpPr>
        <p:spPr>
          <a:xfrm rot="10800000" flipH="1">
            <a:off x="331323" y="1907170"/>
            <a:ext cx="4796100" cy="21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379" name="Google Shape;1379;p103"/>
          <p:cNvCxnSpPr/>
          <p:nvPr/>
        </p:nvCxnSpPr>
        <p:spPr>
          <a:xfrm rot="10800000" flipH="1">
            <a:off x="331323" y="2273580"/>
            <a:ext cx="4796100" cy="21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380" name="Google Shape;1380;p103"/>
          <p:cNvCxnSpPr/>
          <p:nvPr/>
        </p:nvCxnSpPr>
        <p:spPr>
          <a:xfrm rot="10800000" flipH="1">
            <a:off x="331323" y="2611541"/>
            <a:ext cx="4796100" cy="21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381" name="Google Shape;1381;p103"/>
          <p:cNvCxnSpPr/>
          <p:nvPr/>
        </p:nvCxnSpPr>
        <p:spPr>
          <a:xfrm rot="10800000" flipH="1">
            <a:off x="331323" y="2949503"/>
            <a:ext cx="4796100" cy="21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382" name="Google Shape;1382;p103"/>
          <p:cNvCxnSpPr/>
          <p:nvPr/>
        </p:nvCxnSpPr>
        <p:spPr>
          <a:xfrm rot="10800000" flipH="1">
            <a:off x="331323" y="3853964"/>
            <a:ext cx="4796100" cy="21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383" name="Google Shape;1383;p103"/>
          <p:cNvCxnSpPr/>
          <p:nvPr/>
        </p:nvCxnSpPr>
        <p:spPr>
          <a:xfrm rot="10800000" flipH="1">
            <a:off x="331323" y="4220374"/>
            <a:ext cx="4796100" cy="21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384" name="Google Shape;1384;p103"/>
          <p:cNvCxnSpPr/>
          <p:nvPr/>
        </p:nvCxnSpPr>
        <p:spPr>
          <a:xfrm rot="10800000" flipH="1">
            <a:off x="331323" y="4558335"/>
            <a:ext cx="4796100" cy="21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385" name="Google Shape;1385;p103"/>
          <p:cNvCxnSpPr/>
          <p:nvPr/>
        </p:nvCxnSpPr>
        <p:spPr>
          <a:xfrm rot="10800000" flipH="1">
            <a:off x="331323" y="4896269"/>
            <a:ext cx="4796100" cy="21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386" name="Google Shape;1386;p103"/>
          <p:cNvCxnSpPr/>
          <p:nvPr/>
        </p:nvCxnSpPr>
        <p:spPr>
          <a:xfrm rot="10800000" flipH="1">
            <a:off x="331323" y="6049564"/>
            <a:ext cx="4796100" cy="21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387" name="Google Shape;1387;p103"/>
          <p:cNvCxnSpPr/>
          <p:nvPr/>
        </p:nvCxnSpPr>
        <p:spPr>
          <a:xfrm rot="10800000" flipH="1">
            <a:off x="331323" y="6415974"/>
            <a:ext cx="4796100" cy="21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388" name="Google Shape;1388;p103"/>
          <p:cNvCxnSpPr/>
          <p:nvPr/>
        </p:nvCxnSpPr>
        <p:spPr>
          <a:xfrm rot="10800000" flipH="1">
            <a:off x="331323" y="6753935"/>
            <a:ext cx="4796100" cy="21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389" name="Google Shape;1389;p103"/>
          <p:cNvCxnSpPr/>
          <p:nvPr/>
        </p:nvCxnSpPr>
        <p:spPr>
          <a:xfrm rot="10800000" flipH="1">
            <a:off x="331323" y="7091869"/>
            <a:ext cx="4796100" cy="21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1390" name="Google Shape;1390;p103"/>
          <p:cNvSpPr/>
          <p:nvPr/>
        </p:nvSpPr>
        <p:spPr>
          <a:xfrm>
            <a:off x="9450064" y="6684727"/>
            <a:ext cx="1072200" cy="5007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9625" tIns="99625" rIns="99625" bIns="996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391" name="Google Shape;1391;p103"/>
          <p:cNvCxnSpPr/>
          <p:nvPr/>
        </p:nvCxnSpPr>
        <p:spPr>
          <a:xfrm rot="10800000" flipH="1">
            <a:off x="5617738" y="6051544"/>
            <a:ext cx="4796100" cy="21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392" name="Google Shape;1392;p103"/>
          <p:cNvCxnSpPr/>
          <p:nvPr/>
        </p:nvCxnSpPr>
        <p:spPr>
          <a:xfrm rot="10800000" flipH="1">
            <a:off x="5617738" y="6417954"/>
            <a:ext cx="4796100" cy="21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393" name="Google Shape;1393;p103"/>
          <p:cNvCxnSpPr/>
          <p:nvPr/>
        </p:nvCxnSpPr>
        <p:spPr>
          <a:xfrm rot="10800000" flipH="1">
            <a:off x="5617738" y="6755915"/>
            <a:ext cx="4796100" cy="21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394" name="Google Shape;1394;p103"/>
          <p:cNvCxnSpPr/>
          <p:nvPr/>
        </p:nvCxnSpPr>
        <p:spPr>
          <a:xfrm rot="10800000" flipH="1">
            <a:off x="5617738" y="7093849"/>
            <a:ext cx="4796100" cy="21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dot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</Words>
  <Application>Microsoft Macintosh PowerPoint</Application>
  <PresentationFormat>Custom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Open Sans SemiBold</vt:lpstr>
      <vt:lpstr>Open Sans Light</vt:lpstr>
      <vt:lpstr>Open Sans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olivia austin</cp:lastModifiedBy>
  <cp:revision>2</cp:revision>
  <dcterms:modified xsi:type="dcterms:W3CDTF">2022-05-10T07:38:53Z</dcterms:modified>
</cp:coreProperties>
</file>