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6" r:id="rId5"/>
  </p:sldMasterIdLst>
  <p:sldIdLst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F41564-B0C5-8DDD-655B-15C2D935F98C}" v="3" dt="2024-01-17T17:18:13.7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nwyn Carter" userId="S::b.carter@mind.org.uk::1a3fe6cd-bd67-4c39-a305-69dfff606956" providerId="AD" clId="Web-{0CF41564-B0C5-8DDD-655B-15C2D935F98C}"/>
    <pc:docChg chg="addSld delSld addMainMaster">
      <pc:chgData name="Bronwyn Carter" userId="S::b.carter@mind.org.uk::1a3fe6cd-bd67-4c39-a305-69dfff606956" providerId="AD" clId="Web-{0CF41564-B0C5-8DDD-655B-15C2D935F98C}" dt="2024-01-17T17:18:13.700" v="2"/>
      <pc:docMkLst>
        <pc:docMk/>
      </pc:docMkLst>
      <pc:sldChg chg="del">
        <pc:chgData name="Bronwyn Carter" userId="S::b.carter@mind.org.uk::1a3fe6cd-bd67-4c39-a305-69dfff606956" providerId="AD" clId="Web-{0CF41564-B0C5-8DDD-655B-15C2D935F98C}" dt="2024-01-17T17:18:13.700" v="2"/>
        <pc:sldMkLst>
          <pc:docMk/>
          <pc:sldMk cId="109857222" sldId="256"/>
        </pc:sldMkLst>
      </pc:sldChg>
      <pc:sldChg chg="add">
        <pc:chgData name="Bronwyn Carter" userId="S::b.carter@mind.org.uk::1a3fe6cd-bd67-4c39-a305-69dfff606956" providerId="AD" clId="Web-{0CF41564-B0C5-8DDD-655B-15C2D935F98C}" dt="2024-01-17T17:17:55.340" v="0"/>
        <pc:sldMkLst>
          <pc:docMk/>
          <pc:sldMk cId="1765603923" sldId="257"/>
        </pc:sldMkLst>
      </pc:sldChg>
      <pc:sldChg chg="add">
        <pc:chgData name="Bronwyn Carter" userId="S::b.carter@mind.org.uk::1a3fe6cd-bd67-4c39-a305-69dfff606956" providerId="AD" clId="Web-{0CF41564-B0C5-8DDD-655B-15C2D935F98C}" dt="2024-01-17T17:17:56.668" v="1"/>
        <pc:sldMkLst>
          <pc:docMk/>
          <pc:sldMk cId="2571626567" sldId="258"/>
        </pc:sldMkLst>
      </pc:sldChg>
      <pc:sldMasterChg chg="add addSldLayout">
        <pc:chgData name="Bronwyn Carter" userId="S::b.carter@mind.org.uk::1a3fe6cd-bd67-4c39-a305-69dfff606956" providerId="AD" clId="Web-{0CF41564-B0C5-8DDD-655B-15C2D935F98C}" dt="2024-01-17T17:17:55.340" v="0"/>
        <pc:sldMasterMkLst>
          <pc:docMk/>
          <pc:sldMasterMk cId="2722291048" sldId="2147483696"/>
        </pc:sldMasterMkLst>
        <pc:sldLayoutChg chg="add">
          <pc:chgData name="Bronwyn Carter" userId="S::b.carter@mind.org.uk::1a3fe6cd-bd67-4c39-a305-69dfff606956" providerId="AD" clId="Web-{0CF41564-B0C5-8DDD-655B-15C2D935F98C}" dt="2024-01-17T17:17:55.340" v="0"/>
          <pc:sldLayoutMkLst>
            <pc:docMk/>
            <pc:sldMasterMk cId="2722291048" sldId="2147483696"/>
            <pc:sldLayoutMk cId="3939659487" sldId="2147483698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8DB91-9848-5C38-E7E0-9D2BA197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077A2-BBB0-DFD6-EAB0-E1EC5C0F1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D8E3F-6550-BB05-7F8A-9CD5E804D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B9FCB-FFAF-4555-9E56-A30772EDB8EF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EB315-00E4-207F-9650-9A9AA21A8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CE7B2-909C-B006-7690-5FF5E9FF4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659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16D9D4-5C6D-2372-C43F-15113379A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009A21-29B8-E275-65A4-390C8068A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ECAF9-F381-DCB0-DBC3-0E1D5020B6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B9FCB-FFAF-4555-9E56-A30772EDB8EF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CC112-9826-AB11-0455-8C81E8FB9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F6865-C68D-F76E-5776-F4008C1E1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B5610-25D8-4C63-8258-ABD434073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29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00CD3A75-BEBB-2DA7-69B1-5122F42563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320"/>
          <a:stretch/>
        </p:blipFill>
        <p:spPr>
          <a:xfrm>
            <a:off x="1778842" y="538385"/>
            <a:ext cx="8815160" cy="5905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03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diagram of a person's choice&#10;&#10;Description automatically generated with medium confidence">
            <a:extLst>
              <a:ext uri="{FF2B5EF4-FFF2-40B4-BE49-F238E27FC236}">
                <a16:creationId xmlns:a16="http://schemas.microsoft.com/office/drawing/2014/main" id="{32EDE19C-EFEE-019D-0529-1F43885EA7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9126" y="390363"/>
            <a:ext cx="8773748" cy="6077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626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004693F-5DF3-4B3B-A4BD-289A5F6C2496}" vid="{4B38A81B-530D-4DCA-B68C-2AFA46D2EB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91e3cc-10f1-48cc-9f75-520aeb42b973">
      <Terms xmlns="http://schemas.microsoft.com/office/infopath/2007/PartnerControls"/>
    </lcf76f155ced4ddcb4097134ff3c332f>
    <TaxCatchAll xmlns="047a49c7-83a8-4fc3-9246-2243a721ad6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A783B9648BDE46BC47B014C7879AD0" ma:contentTypeVersion="13" ma:contentTypeDescription="Create a new document." ma:contentTypeScope="" ma:versionID="f308c65e04671c6d521f9de24eda370d">
  <xsd:schema xmlns:xsd="http://www.w3.org/2001/XMLSchema" xmlns:xs="http://www.w3.org/2001/XMLSchema" xmlns:p="http://schemas.microsoft.com/office/2006/metadata/properties" xmlns:ns2="d191e3cc-10f1-48cc-9f75-520aeb42b973" xmlns:ns3="047a49c7-83a8-4fc3-9246-2243a721ad6c" targetNamespace="http://schemas.microsoft.com/office/2006/metadata/properties" ma:root="true" ma:fieldsID="2911de7bff9fc6910ed4f830e38d33f1" ns2:_="" ns3:_="">
    <xsd:import namespace="d191e3cc-10f1-48cc-9f75-520aeb42b973"/>
    <xsd:import namespace="047a49c7-83a8-4fc3-9246-2243a721ad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91e3cc-10f1-48cc-9f75-520aeb42b9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ae88823-3db0-44b5-9098-36545c4baa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a49c7-83a8-4fc3-9246-2243a721ad6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e204c58e-1ffd-421d-b953-d063a989387c}" ma:internalName="TaxCatchAll" ma:showField="CatchAllData" ma:web="047a49c7-83a8-4fc3-9246-2243a721ad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6BFAA8-7582-4F24-9E11-E62456E22565}">
  <ds:schemaRefs>
    <ds:schemaRef ds:uri="http://schemas.microsoft.com/office/2006/metadata/properties"/>
    <ds:schemaRef ds:uri="http://schemas.microsoft.com/office/infopath/2007/PartnerControls"/>
    <ds:schemaRef ds:uri="d191e3cc-10f1-48cc-9f75-520aeb42b973"/>
    <ds:schemaRef ds:uri="047a49c7-83a8-4fc3-9246-2243a721ad6c"/>
  </ds:schemaRefs>
</ds:datastoreItem>
</file>

<file path=customXml/itemProps2.xml><?xml version="1.0" encoding="utf-8"?>
<ds:datastoreItem xmlns:ds="http://schemas.openxmlformats.org/officeDocument/2006/customXml" ds:itemID="{F9F0BD1E-7CBC-45B0-9DF2-9067B1FBA2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91e3cc-10f1-48cc-9f75-520aeb42b973"/>
    <ds:schemaRef ds:uri="047a49c7-83a8-4fc3-9246-2243a721ad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660507-66BE-4D6E-9479-A3CA2FEC32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</cp:revision>
  <dcterms:created xsi:type="dcterms:W3CDTF">2024-01-17T17:17:23Z</dcterms:created>
  <dcterms:modified xsi:type="dcterms:W3CDTF">2024-01-17T17:18:15Z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0x0101004FA783B9648BDE46BC47B014C7879AD0</vt:lpwstr>
  </property>
  <property fmtid="{D5CDD505-2E9C-101B-9397-08002B2CF9AE}" pid="3" name="MediaServiceImageTags">
    <vt:lpwstr/>
  </property>
</Properties>
</file>