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4"/>
  </p:sldMasterIdLst>
  <p:sldIdLst>
    <p:sldId id="261" r:id="rId5"/>
    <p:sldId id="257" r:id="rId6"/>
    <p:sldId id="260" r:id="rId7"/>
    <p:sldId id="259" r:id="rId8"/>
    <p:sldId id="256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853C4CF-6CF8-0B64-BCDA-5D7A1DB82230}" v="37" dt="2023-12-19T14:27:45.40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55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ronwyn Carter" userId="S::b.carter@mind.org.uk::1a3fe6cd-bd67-4c39-a305-69dfff606956" providerId="AD" clId="Web-{8853C4CF-6CF8-0B64-BCDA-5D7A1DB82230}"/>
    <pc:docChg chg="addSld modSld sldOrd">
      <pc:chgData name="Bronwyn Carter" userId="S::b.carter@mind.org.uk::1a3fe6cd-bd67-4c39-a305-69dfff606956" providerId="AD" clId="Web-{8853C4CF-6CF8-0B64-BCDA-5D7A1DB82230}" dt="2023-12-19T14:27:45.403" v="34" actId="20577"/>
      <pc:docMkLst>
        <pc:docMk/>
      </pc:docMkLst>
      <pc:sldChg chg="modSp new ord">
        <pc:chgData name="Bronwyn Carter" userId="S::b.carter@mind.org.uk::1a3fe6cd-bd67-4c39-a305-69dfff606956" providerId="AD" clId="Web-{8853C4CF-6CF8-0B64-BCDA-5D7A1DB82230}" dt="2023-12-19T14:27:45.403" v="34" actId="20577"/>
        <pc:sldMkLst>
          <pc:docMk/>
          <pc:sldMk cId="3656374642" sldId="261"/>
        </pc:sldMkLst>
        <pc:spChg chg="mod">
          <ac:chgData name="Bronwyn Carter" userId="S::b.carter@mind.org.uk::1a3fe6cd-bd67-4c39-a305-69dfff606956" providerId="AD" clId="Web-{8853C4CF-6CF8-0B64-BCDA-5D7A1DB82230}" dt="2023-12-19T14:27:42.169" v="33" actId="20577"/>
          <ac:spMkLst>
            <pc:docMk/>
            <pc:sldMk cId="3656374642" sldId="261"/>
            <ac:spMk id="2" creationId="{CE9F38A4-D7FE-6724-93BD-8C12CBBE7DFF}"/>
          </ac:spMkLst>
        </pc:spChg>
        <pc:spChg chg="mod">
          <ac:chgData name="Bronwyn Carter" userId="S::b.carter@mind.org.uk::1a3fe6cd-bd67-4c39-a305-69dfff606956" providerId="AD" clId="Web-{8853C4CF-6CF8-0B64-BCDA-5D7A1DB82230}" dt="2023-12-19T14:27:45.403" v="34" actId="20577"/>
          <ac:spMkLst>
            <pc:docMk/>
            <pc:sldMk cId="3656374642" sldId="261"/>
            <ac:spMk id="3" creationId="{1926B1CC-6500-A57C-9FD5-73580A839718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5B7556-25B0-7766-8553-0E0B71EA55A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BCEC5C7-6B72-29B5-A9BA-C30D5A2B2B8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52489F-44CC-12F2-1CBC-FB52FE706D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B9FCB-FFAF-4555-9E56-A30772EDB8EF}" type="datetimeFigureOut">
              <a:rPr lang="en-US" smtClean="0"/>
              <a:t>12/19/2023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5B04E4D-459D-F4A9-F757-02D1571F42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360208D-887C-99F4-D509-55F75EEC85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EB5610-25D8-4C63-8258-ABD434073E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39235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B0BC3C-CDAE-11AB-26B4-DC44A009E2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CF6B43A-2077-02C0-69BF-D28F70BCB4F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6EEAAB-1ADC-B1E3-5256-EAA72A7431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B9FCB-FFAF-4555-9E56-A30772EDB8EF}" type="datetimeFigureOut">
              <a:rPr lang="en-US" smtClean="0"/>
              <a:t>12/19/2023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D8C8C0-86BF-7F84-57A3-805C3C5751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C114ED4-5FE2-2914-8F31-520863C6C3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EB5610-25D8-4C63-8258-ABD434073E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89204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072FF51-5CAA-F277-5038-2BF72530647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46BB6BE-53E2-C5AD-4159-D8F27632447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55FA3F-7197-35B4-E20B-EC0E4C3DA3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B9FCB-FFAF-4555-9E56-A30772EDB8EF}" type="datetimeFigureOut">
              <a:rPr lang="en-US" smtClean="0"/>
              <a:t>12/19/2023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0169A71-FB21-65A0-E41A-9001F37756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AB31BE8-43CC-FAF3-515B-9B69CF6CA4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EB5610-25D8-4C63-8258-ABD434073E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49148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B8DB91-9848-5C38-E7E0-9D2BA197A3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D077A2-BBB0-DFD6-EAB0-E1EC5C0F10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42D8E3F-6550-BB05-7F8A-9CD5E804D1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B9FCB-FFAF-4555-9E56-A30772EDB8EF}" type="datetimeFigureOut">
              <a:rPr lang="en-US" smtClean="0"/>
              <a:t>12/19/2023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B3EB315-00E4-207F-9650-9A9AA21A80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D3CE7B2-909C-B006-7690-5FF5E9FF40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EB5610-25D8-4C63-8258-ABD434073E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96594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D4B657-B5EB-25E1-0000-593DBDE983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DA53125-0A60-3ADE-1921-0FAA9604773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7FED5C-14A8-CEAE-A0FF-A78E0B6ED7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B9FCB-FFAF-4555-9E56-A30772EDB8EF}" type="datetimeFigureOut">
              <a:rPr lang="en-US" smtClean="0"/>
              <a:t>12/19/2023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D8FD2CC-BAD6-C1F1-C8A2-AE472A27EF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1FB4D0-6B0D-2F2E-4189-952926DCB7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EB5610-25D8-4C63-8258-ABD434073E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1651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03015E-E0AF-7B9D-9BF7-0B5FF6BE15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20F8D6-5049-F2C5-CDF4-E4595A2CF42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4020A40-F6DF-5831-B874-31294643B91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26EFBC9-EC09-CCDB-3728-47779EFECC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B9FCB-FFAF-4555-9E56-A30772EDB8EF}" type="datetimeFigureOut">
              <a:rPr lang="en-US" smtClean="0"/>
              <a:t>12/19/2023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E890F18-22F3-EC01-F86C-112758E5BE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386ADFA-B080-F605-E6D6-98BDEB4257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EB5610-25D8-4C63-8258-ABD434073E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8604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32FDC5-5860-276A-042F-88D5948CC8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69B1EA5-7FAD-4A20-A236-A28C25AE995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DA322CD-E5B7-549D-67F7-C6F670C3C3C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975BB1B-0411-BEE6-9433-CAA958F4F5F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4497AA5-9038-2C78-EBB1-AF905C2521A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62197BA-C7B1-FCBF-1EF6-9B327D3820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B9FCB-FFAF-4555-9E56-A30772EDB8EF}" type="datetimeFigureOut">
              <a:rPr lang="en-US" smtClean="0"/>
              <a:t>12/19/2023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99EBBE0-29F1-C0F2-FA13-7B4F8411DE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EA8F91E-3EB3-5407-04EB-CB09C21231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EB5610-25D8-4C63-8258-ABD434073E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33574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01283C-856B-9D23-7213-C8A7B847D3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FFC59DE-C0B4-937A-C888-4B9C58C8F9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B9FCB-FFAF-4555-9E56-A30772EDB8EF}" type="datetimeFigureOut">
              <a:rPr lang="en-US" smtClean="0"/>
              <a:t>12/19/2023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2E71A83-8A34-7AA6-6099-17263E6B00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99874ED-48B2-6ADC-B15A-74344B29E1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EB5610-25D8-4C63-8258-ABD434073E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12796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4B0E48C-0F33-5233-19C7-C6B507BDBD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B9FCB-FFAF-4555-9E56-A30772EDB8EF}" type="datetimeFigureOut">
              <a:rPr lang="en-US" smtClean="0"/>
              <a:t>12/19/2023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4E559AC-10BA-E07C-AA46-C9693575D3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2F7FE00-F188-AF32-64A2-8638E70436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EB5610-25D8-4C63-8258-ABD434073E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55123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785654-2B80-417D-258E-8D80C34081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0821E3-3477-61F3-146B-820ADCB9AD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7223126-5893-11AE-004A-C0C314C1829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40C9561-0EDC-0A09-B51C-55A3EFEEDE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B9FCB-FFAF-4555-9E56-A30772EDB8EF}" type="datetimeFigureOut">
              <a:rPr lang="en-US" smtClean="0"/>
              <a:t>12/19/2023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B33DB57-E178-0CED-082F-26FC101A9D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F194F9B-86BA-7711-B5BB-B5DE9C5586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EB5610-25D8-4C63-8258-ABD434073E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18194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1AD490-874C-9E9A-2F4E-F2B8823D46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E6FA44E-6048-779D-3E3D-08FF1396335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666FA0B-A219-1B4A-DD32-660D2649194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4BF0F8E-A5F5-001D-6341-9DFC01FCBF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B9FCB-FFAF-4555-9E56-A30772EDB8EF}" type="datetimeFigureOut">
              <a:rPr lang="en-US" smtClean="0"/>
              <a:t>12/19/2023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C8B11BD-551E-2E22-464E-C1EFEB6B2A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96366B5-A2A2-A7F7-EB90-F736948BCD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EB5610-25D8-4C63-8258-ABD434073E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15003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816D9D4-5C6D-2372-C43F-15113379A3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6009A21-29B8-E275-65A4-390C8068A34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08ECAF9-F381-DCB0-DBC3-0E1D5020B61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CB9FCB-FFAF-4555-9E56-A30772EDB8EF}" type="datetimeFigureOut">
              <a:rPr lang="en-US" smtClean="0"/>
              <a:t>12/19/2023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E5CC112-9826-AB11-0455-8C81E8FB936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10F6865-C68D-F76E-5776-F4008C1E1C8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EB5610-25D8-4C63-8258-ABD434073E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22910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9F38A4-D7FE-6724-93BD-8C12CBBE7D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8832" y="2570914"/>
            <a:ext cx="10515600" cy="1325563"/>
          </a:xfrm>
        </p:spPr>
        <p:txBody>
          <a:bodyPr/>
          <a:lstStyle/>
          <a:p>
            <a:r>
              <a:rPr lang="en-US" b="1" dirty="0">
                <a:solidFill>
                  <a:schemeClr val="accent1"/>
                </a:solidFill>
                <a:latin typeface="Mind Meridian"/>
              </a:rPr>
              <a:t>How Might We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26B1CC-6500-A57C-9FD5-73580A8397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78832" y="3550150"/>
            <a:ext cx="4339391" cy="1076076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US" dirty="0">
                <a:solidFill>
                  <a:schemeClr val="accent1"/>
                </a:solidFill>
                <a:latin typeface="Mind Meridian"/>
                <a:ea typeface="Calibri"/>
                <a:cs typeface="Calibri"/>
              </a:rPr>
              <a:t>Guidance and template</a:t>
            </a:r>
            <a:r>
              <a:rPr lang="en-US" dirty="0">
                <a:latin typeface="Mind Meridian"/>
                <a:ea typeface="Calibri"/>
                <a:cs typeface="Calibri"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36563746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screenshot of a computer&#10;&#10;Description automatically generated">
            <a:extLst>
              <a:ext uri="{FF2B5EF4-FFF2-40B4-BE49-F238E27FC236}">
                <a16:creationId xmlns:a16="http://schemas.microsoft.com/office/drawing/2014/main" id="{00CD3A75-BEBB-2DA7-69B1-5122F42563BF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b="3320"/>
          <a:stretch/>
        </p:blipFill>
        <p:spPr>
          <a:xfrm>
            <a:off x="1778842" y="538385"/>
            <a:ext cx="8815160" cy="59051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56039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diagram of a person's choice&#10;&#10;Description automatically generated with medium confidence">
            <a:extLst>
              <a:ext uri="{FF2B5EF4-FFF2-40B4-BE49-F238E27FC236}">
                <a16:creationId xmlns:a16="http://schemas.microsoft.com/office/drawing/2014/main" id="{32EDE19C-EFEE-019D-0529-1F43885EA73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09126" y="390363"/>
            <a:ext cx="8773748" cy="60772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16265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white text on a white background&#10;&#10;Description automatically generated">
            <a:extLst>
              <a:ext uri="{FF2B5EF4-FFF2-40B4-BE49-F238E27FC236}">
                <a16:creationId xmlns:a16="http://schemas.microsoft.com/office/drawing/2014/main" id="{3F16EDC1-F237-6FBF-4291-F78B852D55F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45988" y="1358336"/>
            <a:ext cx="8500024" cy="41413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48002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9FC14146-F490-FF3B-1D8E-BF110E22D36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97241330"/>
              </p:ext>
            </p:extLst>
          </p:nvPr>
        </p:nvGraphicFramePr>
        <p:xfrm>
          <a:off x="1391541" y="1427147"/>
          <a:ext cx="9408918" cy="475084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36306">
                  <a:extLst>
                    <a:ext uri="{9D8B030D-6E8A-4147-A177-3AD203B41FA5}">
                      <a16:colId xmlns:a16="http://schemas.microsoft.com/office/drawing/2014/main" val="3712431856"/>
                    </a:ext>
                  </a:extLst>
                </a:gridCol>
                <a:gridCol w="3136306">
                  <a:extLst>
                    <a:ext uri="{9D8B030D-6E8A-4147-A177-3AD203B41FA5}">
                      <a16:colId xmlns:a16="http://schemas.microsoft.com/office/drawing/2014/main" val="2866366724"/>
                    </a:ext>
                  </a:extLst>
                </a:gridCol>
                <a:gridCol w="3136306">
                  <a:extLst>
                    <a:ext uri="{9D8B030D-6E8A-4147-A177-3AD203B41FA5}">
                      <a16:colId xmlns:a16="http://schemas.microsoft.com/office/drawing/2014/main" val="1485246038"/>
                    </a:ext>
                  </a:extLst>
                </a:gridCol>
              </a:tblGrid>
              <a:tr h="1457406">
                <a:tc>
                  <a:txBody>
                    <a:bodyPr/>
                    <a:lstStyle/>
                    <a:p>
                      <a:r>
                        <a:rPr lang="en-GB" dirty="0"/>
                        <a:t>Action – you want to achieve</a:t>
                      </a:r>
                    </a:p>
                    <a:p>
                      <a:r>
                        <a:rPr lang="en-GB" b="0" dirty="0"/>
                        <a:t>e.g., redesign, encourage, improve, change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Subject – to be influenced or impacted</a:t>
                      </a:r>
                    </a:p>
                    <a:p>
                      <a:r>
                        <a:rPr lang="en-GB" b="0" dirty="0"/>
                        <a:t>e.g., millennials, Pause subscribers, CEOs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Outcome – you would like to ideally achieve</a:t>
                      </a:r>
                    </a:p>
                    <a:p>
                      <a:r>
                        <a:rPr lang="en-GB" b="0" dirty="0"/>
                        <a:t>e.g., donate, participate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69723951"/>
                  </a:ext>
                </a:extLst>
              </a:tr>
              <a:tr h="565471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2927426"/>
                  </a:ext>
                </a:extLst>
              </a:tr>
              <a:tr h="454661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2608148"/>
                  </a:ext>
                </a:extLst>
              </a:tr>
              <a:tr h="454661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87434396"/>
                  </a:ext>
                </a:extLst>
              </a:tr>
              <a:tr h="454661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93770463"/>
                  </a:ext>
                </a:extLst>
              </a:tr>
              <a:tr h="454661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99978397"/>
                  </a:ext>
                </a:extLst>
              </a:tr>
              <a:tr h="454661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77097967"/>
                  </a:ext>
                </a:extLst>
              </a:tr>
              <a:tr h="454661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65632009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08483164-2B35-13C6-A37B-57A0465F1581}"/>
              </a:ext>
            </a:extLst>
          </p:cNvPr>
          <p:cNvSpPr txBox="1"/>
          <p:nvPr/>
        </p:nvSpPr>
        <p:spPr>
          <a:xfrm>
            <a:off x="1486405" y="486606"/>
            <a:ext cx="921919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600" dirty="0">
                <a:latin typeface="Mind Meridian" panose="020B0503030507020204" pitchFamily="34" charset="0"/>
                <a:cs typeface="Mind Meridian" panose="020B0503030507020204" pitchFamily="34" charset="0"/>
              </a:rPr>
              <a:t>How Might We  (HMW) statement builder</a:t>
            </a:r>
          </a:p>
        </p:txBody>
      </p:sp>
    </p:spTree>
    <p:extLst>
      <p:ext uri="{BB962C8B-B14F-4D97-AF65-F5344CB8AC3E}">
        <p14:creationId xmlns:p14="http://schemas.microsoft.com/office/powerpoint/2010/main" val="15423959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4004693F-5DF3-4B3B-A4BD-289A5F6C2496}" vid="{4B38A81B-530D-4DCA-B68C-2AFA46D2EBD2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FA783B9648BDE46BC47B014C7879AD0" ma:contentTypeVersion="13" ma:contentTypeDescription="Create a new document." ma:contentTypeScope="" ma:versionID="f308c65e04671c6d521f9de24eda370d">
  <xsd:schema xmlns:xsd="http://www.w3.org/2001/XMLSchema" xmlns:xs="http://www.w3.org/2001/XMLSchema" xmlns:p="http://schemas.microsoft.com/office/2006/metadata/properties" xmlns:ns2="d191e3cc-10f1-48cc-9f75-520aeb42b973" xmlns:ns3="047a49c7-83a8-4fc3-9246-2243a721ad6c" targetNamespace="http://schemas.microsoft.com/office/2006/metadata/properties" ma:root="true" ma:fieldsID="2911de7bff9fc6910ed4f830e38d33f1" ns2:_="" ns3:_="">
    <xsd:import namespace="d191e3cc-10f1-48cc-9f75-520aeb42b973"/>
    <xsd:import namespace="047a49c7-83a8-4fc3-9246-2243a721ad6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191e3cc-10f1-48cc-9f75-520aeb42b97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2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4" nillable="true" ma:taxonomy="true" ma:internalName="lcf76f155ced4ddcb4097134ff3c332f" ma:taxonomyFieldName="MediaServiceImageTags" ma:displayName="Image Tags" ma:readOnly="false" ma:fieldId="{5cf76f15-5ced-4ddc-b409-7134ff3c332f}" ma:taxonomyMulti="true" ma:sspId="fae88823-3db0-44b5-9098-36545c4baa9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47a49c7-83a8-4fc3-9246-2243a721ad6c" elementFormDefault="qualified">
    <xsd:import namespace="http://schemas.microsoft.com/office/2006/documentManagement/types"/>
    <xsd:import namespace="http://schemas.microsoft.com/office/infopath/2007/PartnerControls"/>
    <xsd:element name="TaxCatchAll" ma:index="15" nillable="true" ma:displayName="Taxonomy Catch All Column" ma:hidden="true" ma:list="{e204c58e-1ffd-421d-b953-d063a989387c}" ma:internalName="TaxCatchAll" ma:showField="CatchAllData" ma:web="047a49c7-83a8-4fc3-9246-2243a721ad6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d191e3cc-10f1-48cc-9f75-520aeb42b973">
      <Terms xmlns="http://schemas.microsoft.com/office/infopath/2007/PartnerControls"/>
    </lcf76f155ced4ddcb4097134ff3c332f>
    <TaxCatchAll xmlns="047a49c7-83a8-4fc3-9246-2243a721ad6c" xsi:nil="true"/>
  </documentManagement>
</p:properties>
</file>

<file path=customXml/itemProps1.xml><?xml version="1.0" encoding="utf-8"?>
<ds:datastoreItem xmlns:ds="http://schemas.openxmlformats.org/officeDocument/2006/customXml" ds:itemID="{1F257DD4-C432-4F67-A7CF-6732C558E5CA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365E1F48-EEA1-489D-AA91-682B291A78D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191e3cc-10f1-48cc-9f75-520aeb42b973"/>
    <ds:schemaRef ds:uri="047a49c7-83a8-4fc3-9246-2243a721ad6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C13D094B-561C-4502-A1EC-67D2E25EE472}">
  <ds:schemaRefs>
    <ds:schemaRef ds:uri="http://schemas.microsoft.com/office/2006/metadata/properties"/>
    <ds:schemaRef ds:uri="http://schemas.microsoft.com/office/infopath/2007/PartnerControls"/>
    <ds:schemaRef ds:uri="d191e3cc-10f1-48cc-9f75-520aeb42b973"/>
    <ds:schemaRef ds:uri="047a49c7-83a8-4fc3-9246-2243a721ad6c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9</TotalTime>
  <Words>57</Words>
  <Application>Microsoft Office PowerPoint</Application>
  <PresentationFormat>Widescreen</PresentationFormat>
  <Paragraphs>7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How Might We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Bronwyn Carter</dc:creator>
  <cp:lastModifiedBy>Bronwyn Carter</cp:lastModifiedBy>
  <cp:revision>10</cp:revision>
  <dcterms:created xsi:type="dcterms:W3CDTF">2023-12-14T13:16:25Z</dcterms:created>
  <dcterms:modified xsi:type="dcterms:W3CDTF">2023-12-19T14:27:50Z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0x0101004FA783B9648BDE46BC47B014C7879AD0</vt:lpwstr>
  </property>
  <property fmtid="{D5CDD505-2E9C-101B-9397-08002B2CF9AE}" pid="3" name="MediaServiceImageTags">
    <vt:lpwstr/>
  </property>
</Properties>
</file>