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6" r:id="rId5"/>
  </p:sldMasterIdLst>
  <p:sldIdLst>
    <p:sldId id="258" r:id="rId6"/>
    <p:sldId id="256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63ACC-8800-2575-C1E7-C028D992149A}" v="856" dt="2023-12-19T14:59:36.5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nwyn Carter" userId="S::b.carter@mind.org.uk::1a3fe6cd-bd67-4c39-a305-69dfff606956" providerId="AD" clId="Web-{7DD63ACC-8800-2575-C1E7-C028D992149A}"/>
    <pc:docChg chg="addSld delSld modSld sldOrd addMainMaster">
      <pc:chgData name="Bronwyn Carter" userId="S::b.carter@mind.org.uk::1a3fe6cd-bd67-4c39-a305-69dfff606956" providerId="AD" clId="Web-{7DD63ACC-8800-2575-C1E7-C028D992149A}" dt="2023-12-19T14:59:36.584" v="825"/>
      <pc:docMkLst>
        <pc:docMk/>
      </pc:docMkLst>
      <pc:sldChg chg="addSp modSp new ord">
        <pc:chgData name="Bronwyn Carter" userId="S::b.carter@mind.org.uk::1a3fe6cd-bd67-4c39-a305-69dfff606956" providerId="AD" clId="Web-{7DD63ACC-8800-2575-C1E7-C028D992149A}" dt="2023-12-19T14:45:39.906" v="169" actId="20577"/>
        <pc:sldMkLst>
          <pc:docMk/>
          <pc:sldMk cId="3834603928" sldId="256"/>
        </pc:sldMkLst>
        <pc:spChg chg="mod">
          <ac:chgData name="Bronwyn Carter" userId="S::b.carter@mind.org.uk::1a3fe6cd-bd67-4c39-a305-69dfff606956" providerId="AD" clId="Web-{7DD63ACC-8800-2575-C1E7-C028D992149A}" dt="2023-12-19T14:43:19.449" v="68" actId="20577"/>
          <ac:spMkLst>
            <pc:docMk/>
            <pc:sldMk cId="3834603928" sldId="256"/>
            <ac:spMk id="2" creationId="{333694E8-CA91-F6E5-E4E6-E14AF097D2D9}"/>
          </ac:spMkLst>
        </pc:spChg>
        <pc:spChg chg="mod">
          <ac:chgData name="Bronwyn Carter" userId="S::b.carter@mind.org.uk::1a3fe6cd-bd67-4c39-a305-69dfff606956" providerId="AD" clId="Web-{7DD63ACC-8800-2575-C1E7-C028D992149A}" dt="2023-12-19T14:43:14.809" v="66" actId="14100"/>
          <ac:spMkLst>
            <pc:docMk/>
            <pc:sldMk cId="3834603928" sldId="256"/>
            <ac:spMk id="3" creationId="{44130357-F351-C8F8-CC6F-AAC4EB3981F9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43:45.263" v="79" actId="20577"/>
          <ac:spMkLst>
            <pc:docMk/>
            <pc:sldMk cId="3834603928" sldId="256"/>
            <ac:spMk id="5" creationId="{6B4C13C4-42DA-C177-2223-D1BBFFA5C58E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44:11.701" v="85" actId="1076"/>
          <ac:spMkLst>
            <pc:docMk/>
            <pc:sldMk cId="3834603928" sldId="256"/>
            <ac:spMk id="7" creationId="{6E7C5336-CD69-FC1E-BA54-432135413A85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45:39.906" v="169" actId="20577"/>
          <ac:spMkLst>
            <pc:docMk/>
            <pc:sldMk cId="3834603928" sldId="256"/>
            <ac:spMk id="9" creationId="{920B8AEF-803C-9E6E-3BE0-A99B22E9DE61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45:09.358" v="137" actId="20577"/>
          <ac:spMkLst>
            <pc:docMk/>
            <pc:sldMk cId="3834603928" sldId="256"/>
            <ac:spMk id="11" creationId="{DBADD305-17FF-7DF9-BC30-BB83C93FA5EA}"/>
          </ac:spMkLst>
        </pc:spChg>
      </pc:sldChg>
      <pc:sldChg chg="new del">
        <pc:chgData name="Bronwyn Carter" userId="S::b.carter@mind.org.uk::1a3fe6cd-bd67-4c39-a305-69dfff606956" providerId="AD" clId="Web-{7DD63ACC-8800-2575-C1E7-C028D992149A}" dt="2023-12-19T14:40:59.040" v="4"/>
        <pc:sldMkLst>
          <pc:docMk/>
          <pc:sldMk cId="57733551" sldId="257"/>
        </pc:sldMkLst>
      </pc:sldChg>
      <pc:sldChg chg="modSp add">
        <pc:chgData name="Bronwyn Carter" userId="S::b.carter@mind.org.uk::1a3fe6cd-bd67-4c39-a305-69dfff606956" providerId="AD" clId="Web-{7DD63ACC-8800-2575-C1E7-C028D992149A}" dt="2023-12-19T14:41:10.759" v="25" actId="20577"/>
        <pc:sldMkLst>
          <pc:docMk/>
          <pc:sldMk cId="3656374642" sldId="258"/>
        </pc:sldMkLst>
        <pc:spChg chg="mod">
          <ac:chgData name="Bronwyn Carter" userId="S::b.carter@mind.org.uk::1a3fe6cd-bd67-4c39-a305-69dfff606956" providerId="AD" clId="Web-{7DD63ACC-8800-2575-C1E7-C028D992149A}" dt="2023-12-19T14:41:10.759" v="25" actId="20577"/>
          <ac:spMkLst>
            <pc:docMk/>
            <pc:sldMk cId="3656374642" sldId="258"/>
            <ac:spMk id="2" creationId="{CE9F38A4-D7FE-6724-93BD-8C12CBBE7DFF}"/>
          </ac:spMkLst>
        </pc:spChg>
      </pc:sldChg>
      <pc:sldChg chg="add del">
        <pc:chgData name="Bronwyn Carter" userId="S::b.carter@mind.org.uk::1a3fe6cd-bd67-4c39-a305-69dfff606956" providerId="AD" clId="Web-{7DD63ACC-8800-2575-C1E7-C028D992149A}" dt="2023-12-19T14:59:36.584" v="825"/>
        <pc:sldMkLst>
          <pc:docMk/>
          <pc:sldMk cId="1542395960" sldId="259"/>
        </pc:sldMkLst>
      </pc:sldChg>
      <pc:sldChg chg="addSp delSp modSp add replId">
        <pc:chgData name="Bronwyn Carter" userId="S::b.carter@mind.org.uk::1a3fe6cd-bd67-4c39-a305-69dfff606956" providerId="AD" clId="Web-{7DD63ACC-8800-2575-C1E7-C028D992149A}" dt="2023-12-19T14:48:43.239" v="283" actId="1076"/>
        <pc:sldMkLst>
          <pc:docMk/>
          <pc:sldMk cId="3680592074" sldId="260"/>
        </pc:sldMkLst>
        <pc:spChg chg="del">
          <ac:chgData name="Bronwyn Carter" userId="S::b.carter@mind.org.uk::1a3fe6cd-bd67-4c39-a305-69dfff606956" providerId="AD" clId="Web-{7DD63ACC-8800-2575-C1E7-C028D992149A}" dt="2023-12-19T14:45:57.625" v="172"/>
          <ac:spMkLst>
            <pc:docMk/>
            <pc:sldMk cId="3680592074" sldId="260"/>
            <ac:spMk id="2" creationId="{C210B104-78B2-1811-AAE3-C6D82854FCA8}"/>
          </ac:spMkLst>
        </pc:spChg>
        <pc:spChg chg="del">
          <ac:chgData name="Bronwyn Carter" userId="S::b.carter@mind.org.uk::1a3fe6cd-bd67-4c39-a305-69dfff606956" providerId="AD" clId="Web-{7DD63ACC-8800-2575-C1E7-C028D992149A}" dt="2023-12-19T14:45:56.641" v="171"/>
          <ac:spMkLst>
            <pc:docMk/>
            <pc:sldMk cId="3680592074" sldId="260"/>
            <ac:spMk id="3" creationId="{5457DB09-A97E-91B8-6625-6B5161E02B70}"/>
          </ac:spMkLst>
        </pc:spChg>
        <pc:spChg chg="mod">
          <ac:chgData name="Bronwyn Carter" userId="S::b.carter@mind.org.uk::1a3fe6cd-bd67-4c39-a305-69dfff606956" providerId="AD" clId="Web-{7DD63ACC-8800-2575-C1E7-C028D992149A}" dt="2023-12-19T14:48:43.239" v="283" actId="1076"/>
          <ac:spMkLst>
            <pc:docMk/>
            <pc:sldMk cId="3680592074" sldId="260"/>
            <ac:spMk id="5" creationId="{57C7359B-9A30-3C9E-27F3-39F8445D3385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46:02.141" v="174"/>
          <ac:spMkLst>
            <pc:docMk/>
            <pc:sldMk cId="3680592074" sldId="260"/>
            <ac:spMk id="6" creationId="{F62B3D1B-EC3A-E6BB-75B6-75029B405AD0}"/>
          </ac:spMkLst>
        </pc:spChg>
        <pc:spChg chg="mod">
          <ac:chgData name="Bronwyn Carter" userId="S::b.carter@mind.org.uk::1a3fe6cd-bd67-4c39-a305-69dfff606956" providerId="AD" clId="Web-{7DD63ACC-8800-2575-C1E7-C028D992149A}" dt="2023-12-19T14:46:21.517" v="185" actId="1076"/>
          <ac:spMkLst>
            <pc:docMk/>
            <pc:sldMk cId="3680592074" sldId="260"/>
            <ac:spMk id="7" creationId="{6401BC71-FD8D-42F4-B023-F41609D19C0D}"/>
          </ac:spMkLst>
        </pc:spChg>
        <pc:spChg chg="mod">
          <ac:chgData name="Bronwyn Carter" userId="S::b.carter@mind.org.uk::1a3fe6cd-bd67-4c39-a305-69dfff606956" providerId="AD" clId="Web-{7DD63ACC-8800-2575-C1E7-C028D992149A}" dt="2023-12-19T14:47:15.158" v="220" actId="20577"/>
          <ac:spMkLst>
            <pc:docMk/>
            <pc:sldMk cId="3680592074" sldId="260"/>
            <ac:spMk id="9" creationId="{FA2ECFDB-5CC9-DE4A-6851-4CBB48DFDA6E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46:00.297" v="173"/>
          <ac:spMkLst>
            <pc:docMk/>
            <pc:sldMk cId="3680592074" sldId="260"/>
            <ac:spMk id="10" creationId="{A37B3B66-C452-C92E-856C-8D9D397F2003}"/>
          </ac:spMkLst>
        </pc:spChg>
        <pc:spChg chg="mod">
          <ac:chgData name="Bronwyn Carter" userId="S::b.carter@mind.org.uk::1a3fe6cd-bd67-4c39-a305-69dfff606956" providerId="AD" clId="Web-{7DD63ACC-8800-2575-C1E7-C028D992149A}" dt="2023-12-19T14:46:50.892" v="206" actId="20577"/>
          <ac:spMkLst>
            <pc:docMk/>
            <pc:sldMk cId="3680592074" sldId="260"/>
            <ac:spMk id="11" creationId="{998B8BFA-4F2E-96FB-4D42-3EBEA401BA17}"/>
          </ac:spMkLst>
        </pc:spChg>
      </pc:sldChg>
      <pc:sldChg chg="modSp add replId">
        <pc:chgData name="Bronwyn Carter" userId="S::b.carter@mind.org.uk::1a3fe6cd-bd67-4c39-a305-69dfff606956" providerId="AD" clId="Web-{7DD63ACC-8800-2575-C1E7-C028D992149A}" dt="2023-12-19T14:48:34.082" v="281" actId="20577"/>
        <pc:sldMkLst>
          <pc:docMk/>
          <pc:sldMk cId="2750338964" sldId="261"/>
        </pc:sldMkLst>
        <pc:spChg chg="mod">
          <ac:chgData name="Bronwyn Carter" userId="S::b.carter@mind.org.uk::1a3fe6cd-bd67-4c39-a305-69dfff606956" providerId="AD" clId="Web-{7DD63ACC-8800-2575-C1E7-C028D992149A}" dt="2023-12-19T14:48:03.082" v="244" actId="1076"/>
          <ac:spMkLst>
            <pc:docMk/>
            <pc:sldMk cId="2750338964" sldId="261"/>
            <ac:spMk id="5" creationId="{EA8250F8-AF42-FE7A-A694-6373F32C0579}"/>
          </ac:spMkLst>
        </pc:spChg>
        <pc:spChg chg="mod">
          <ac:chgData name="Bronwyn Carter" userId="S::b.carter@mind.org.uk::1a3fe6cd-bd67-4c39-a305-69dfff606956" providerId="AD" clId="Web-{7DD63ACC-8800-2575-C1E7-C028D992149A}" dt="2023-12-19T14:47:35.956" v="228" actId="20577"/>
          <ac:spMkLst>
            <pc:docMk/>
            <pc:sldMk cId="2750338964" sldId="261"/>
            <ac:spMk id="7" creationId="{4231EC61-27A5-FEE2-6DF2-84DB08D43797}"/>
          </ac:spMkLst>
        </pc:spChg>
        <pc:spChg chg="mod">
          <ac:chgData name="Bronwyn Carter" userId="S::b.carter@mind.org.uk::1a3fe6cd-bd67-4c39-a305-69dfff606956" providerId="AD" clId="Web-{7DD63ACC-8800-2575-C1E7-C028D992149A}" dt="2023-12-19T14:48:34.082" v="281" actId="20577"/>
          <ac:spMkLst>
            <pc:docMk/>
            <pc:sldMk cId="2750338964" sldId="261"/>
            <ac:spMk id="9" creationId="{197670E2-8294-7144-89B0-AEDD693601FC}"/>
          </ac:spMkLst>
        </pc:spChg>
        <pc:spChg chg="mod">
          <ac:chgData name="Bronwyn Carter" userId="S::b.carter@mind.org.uk::1a3fe6cd-bd67-4c39-a305-69dfff606956" providerId="AD" clId="Web-{7DD63ACC-8800-2575-C1E7-C028D992149A}" dt="2023-12-19T14:47:53.597" v="240" actId="20577"/>
          <ac:spMkLst>
            <pc:docMk/>
            <pc:sldMk cId="2750338964" sldId="261"/>
            <ac:spMk id="11" creationId="{A7D110A3-C3C8-A86E-70B7-E91C65032373}"/>
          </ac:spMkLst>
        </pc:spChg>
      </pc:sldChg>
      <pc:sldChg chg="addSp delSp modSp add ord replId">
        <pc:chgData name="Bronwyn Carter" userId="S::b.carter@mind.org.uk::1a3fe6cd-bd67-4c39-a305-69dfff606956" providerId="AD" clId="Web-{7DD63ACC-8800-2575-C1E7-C028D992149A}" dt="2023-12-19T14:59:29.365" v="824"/>
        <pc:sldMkLst>
          <pc:docMk/>
          <pc:sldMk cId="3768663233" sldId="262"/>
        </pc:sldMkLst>
        <pc:spChg chg="del mod">
          <ac:chgData name="Bronwyn Carter" userId="S::b.carter@mind.org.uk::1a3fe6cd-bd67-4c39-a305-69dfff606956" providerId="AD" clId="Web-{7DD63ACC-8800-2575-C1E7-C028D992149A}" dt="2023-12-19T14:48:56.817" v="286"/>
          <ac:spMkLst>
            <pc:docMk/>
            <pc:sldMk cId="3768663233" sldId="262"/>
            <ac:spMk id="5" creationId="{94031060-2029-9ED3-EF29-0E799BDA57D9}"/>
          </ac:spMkLst>
        </pc:spChg>
        <pc:spChg chg="mod">
          <ac:chgData name="Bronwyn Carter" userId="S::b.carter@mind.org.uk::1a3fe6cd-bd67-4c39-a305-69dfff606956" providerId="AD" clId="Web-{7DD63ACC-8800-2575-C1E7-C028D992149A}" dt="2023-12-19T14:49:34.115" v="303" actId="20577"/>
          <ac:spMkLst>
            <pc:docMk/>
            <pc:sldMk cId="3768663233" sldId="262"/>
            <ac:spMk id="7" creationId="{1845B862-C983-B54E-25AC-DC7BEC9356E3}"/>
          </ac:spMkLst>
        </pc:spChg>
        <pc:spChg chg="del">
          <ac:chgData name="Bronwyn Carter" userId="S::b.carter@mind.org.uk::1a3fe6cd-bd67-4c39-a305-69dfff606956" providerId="AD" clId="Web-{7DD63ACC-8800-2575-C1E7-C028D992149A}" dt="2023-12-19T14:48:55.442" v="285"/>
          <ac:spMkLst>
            <pc:docMk/>
            <pc:sldMk cId="3768663233" sldId="262"/>
            <ac:spMk id="9" creationId="{92221F46-02C5-2644-3439-A2014B6EAD4A}"/>
          </ac:spMkLst>
        </pc:spChg>
        <pc:spChg chg="del">
          <ac:chgData name="Bronwyn Carter" userId="S::b.carter@mind.org.uk::1a3fe6cd-bd67-4c39-a305-69dfff606956" providerId="AD" clId="Web-{7DD63ACC-8800-2575-C1E7-C028D992149A}" dt="2023-12-19T14:49:58.522" v="304"/>
          <ac:spMkLst>
            <pc:docMk/>
            <pc:sldMk cId="3768663233" sldId="262"/>
            <ac:spMk id="11" creationId="{D285C739-4FFF-A804-A23D-CEA186DBCD42}"/>
          </ac:spMkLst>
        </pc:spChg>
        <pc:graphicFrameChg chg="add mod modGraphic">
          <ac:chgData name="Bronwyn Carter" userId="S::b.carter@mind.org.uk::1a3fe6cd-bd67-4c39-a305-69dfff606956" providerId="AD" clId="Web-{7DD63ACC-8800-2575-C1E7-C028D992149A}" dt="2023-12-19T14:51:47.759" v="527"/>
          <ac:graphicFrameMkLst>
            <pc:docMk/>
            <pc:sldMk cId="3768663233" sldId="262"/>
            <ac:graphicFrameMk id="2" creationId="{B9C61BC1-B498-C39A-B6A7-98CEC9E52290}"/>
          </ac:graphicFrameMkLst>
        </pc:graphicFrameChg>
      </pc:sldChg>
      <pc:sldChg chg="addSp delSp modSp add replId">
        <pc:chgData name="Bronwyn Carter" userId="S::b.carter@mind.org.uk::1a3fe6cd-bd67-4c39-a305-69dfff606956" providerId="AD" clId="Web-{7DD63ACC-8800-2575-C1E7-C028D992149A}" dt="2023-12-19T14:55:26.343" v="688" actId="20577"/>
        <pc:sldMkLst>
          <pc:docMk/>
          <pc:sldMk cId="3458789440" sldId="263"/>
        </pc:sldMkLst>
        <pc:spChg chg="mod">
          <ac:chgData name="Bronwyn Carter" userId="S::b.carter@mind.org.uk::1a3fe6cd-bd67-4c39-a305-69dfff606956" providerId="AD" clId="Web-{7DD63ACC-8800-2575-C1E7-C028D992149A}" dt="2023-12-19T14:53:59.341" v="564" actId="1076"/>
          <ac:spMkLst>
            <pc:docMk/>
            <pc:sldMk cId="3458789440" sldId="263"/>
            <ac:spMk id="2" creationId="{D5B26A9A-8836-2895-4B50-37B5148F51CC}"/>
          </ac:spMkLst>
        </pc:spChg>
        <pc:spChg chg="del mod">
          <ac:chgData name="Bronwyn Carter" userId="S::b.carter@mind.org.uk::1a3fe6cd-bd67-4c39-a305-69dfff606956" providerId="AD" clId="Web-{7DD63ACC-8800-2575-C1E7-C028D992149A}" dt="2023-12-19T14:53:25.121" v="556"/>
          <ac:spMkLst>
            <pc:docMk/>
            <pc:sldMk cId="3458789440" sldId="263"/>
            <ac:spMk id="3" creationId="{CFD2FEDC-BD25-0AD8-5156-D2BFAB7EC0AE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5:26.343" v="688" actId="20577"/>
          <ac:spMkLst>
            <pc:docMk/>
            <pc:sldMk cId="3458789440" sldId="263"/>
            <ac:spMk id="4" creationId="{EBE34938-F4D9-6E0D-D2F6-CF576B12B07F}"/>
          </ac:spMkLst>
        </pc:spChg>
        <pc:spChg chg="mod">
          <ac:chgData name="Bronwyn Carter" userId="S::b.carter@mind.org.uk::1a3fe6cd-bd67-4c39-a305-69dfff606956" providerId="AD" clId="Web-{7DD63ACC-8800-2575-C1E7-C028D992149A}" dt="2023-12-19T14:53:50.731" v="562" actId="1076"/>
          <ac:spMkLst>
            <pc:docMk/>
            <pc:sldMk cId="3458789440" sldId="263"/>
            <ac:spMk id="5" creationId="{6C085215-14A4-4C8F-5CD7-6C42D8246B02}"/>
          </ac:spMkLst>
        </pc:spChg>
        <pc:spChg chg="mod">
          <ac:chgData name="Bronwyn Carter" userId="S::b.carter@mind.org.uk::1a3fe6cd-bd67-4c39-a305-69dfff606956" providerId="AD" clId="Web-{7DD63ACC-8800-2575-C1E7-C028D992149A}" dt="2023-12-19T14:53:53.184" v="563" actId="1076"/>
          <ac:spMkLst>
            <pc:docMk/>
            <pc:sldMk cId="3458789440" sldId="263"/>
            <ac:spMk id="7" creationId="{79D08F30-0413-BE6D-FF3A-20D50E08C0E0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53:31.574" v="559"/>
          <ac:spMkLst>
            <pc:docMk/>
            <pc:sldMk cId="3458789440" sldId="263"/>
            <ac:spMk id="8" creationId="{C95D39EA-329A-5E50-C17C-75139A1C2CF5}"/>
          </ac:spMkLst>
        </pc:spChg>
        <pc:spChg chg="del">
          <ac:chgData name="Bronwyn Carter" userId="S::b.carter@mind.org.uk::1a3fe6cd-bd67-4c39-a305-69dfff606956" providerId="AD" clId="Web-{7DD63ACC-8800-2575-C1E7-C028D992149A}" dt="2023-12-19T14:53:14.964" v="553"/>
          <ac:spMkLst>
            <pc:docMk/>
            <pc:sldMk cId="3458789440" sldId="263"/>
            <ac:spMk id="9" creationId="{9954855B-E047-A905-A65E-DFAEC1787348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4:16.029" v="583" actId="20577"/>
          <ac:spMkLst>
            <pc:docMk/>
            <pc:sldMk cId="3458789440" sldId="263"/>
            <ac:spMk id="10" creationId="{CC01FFE6-BB4E-30ED-15E3-1448980CB200}"/>
          </ac:spMkLst>
        </pc:spChg>
        <pc:spChg chg="mod">
          <ac:chgData name="Bronwyn Carter" userId="S::b.carter@mind.org.uk::1a3fe6cd-bd67-4c39-a305-69dfff606956" providerId="AD" clId="Web-{7DD63ACC-8800-2575-C1E7-C028D992149A}" dt="2023-12-19T14:54:46.639" v="639" actId="20577"/>
          <ac:spMkLst>
            <pc:docMk/>
            <pc:sldMk cId="3458789440" sldId="263"/>
            <ac:spMk id="11" creationId="{3F18226A-5D06-FE86-BFC9-1D935341DA3E}"/>
          </ac:spMkLst>
        </pc:spChg>
      </pc:sldChg>
      <pc:sldChg chg="addSp delSp modSp add replId">
        <pc:chgData name="Bronwyn Carter" userId="S::b.carter@mind.org.uk::1a3fe6cd-bd67-4c39-a305-69dfff606956" providerId="AD" clId="Web-{7DD63ACC-8800-2575-C1E7-C028D992149A}" dt="2023-12-19T14:59:17.021" v="823" actId="20577"/>
        <pc:sldMkLst>
          <pc:docMk/>
          <pc:sldMk cId="1519179566" sldId="264"/>
        </pc:sldMkLst>
        <pc:spChg chg="del">
          <ac:chgData name="Bronwyn Carter" userId="S::b.carter@mind.org.uk::1a3fe6cd-bd67-4c39-a305-69dfff606956" providerId="AD" clId="Web-{7DD63ACC-8800-2575-C1E7-C028D992149A}" dt="2023-12-19T14:55:55.390" v="691"/>
          <ac:spMkLst>
            <pc:docMk/>
            <pc:sldMk cId="1519179566" sldId="264"/>
            <ac:spMk id="2" creationId="{75A135E1-8BCE-BA79-7B46-62C6BBE47943}"/>
          </ac:spMkLst>
        </pc:spChg>
        <pc:spChg chg="del">
          <ac:chgData name="Bronwyn Carter" userId="S::b.carter@mind.org.uk::1a3fe6cd-bd67-4c39-a305-69dfff606956" providerId="AD" clId="Web-{7DD63ACC-8800-2575-C1E7-C028D992149A}" dt="2023-12-19T14:55:52.922" v="690"/>
          <ac:spMkLst>
            <pc:docMk/>
            <pc:sldMk cId="1519179566" sldId="264"/>
            <ac:spMk id="3" creationId="{36C9AE26-9039-4253-D1A8-1C1C2AA5C0B1}"/>
          </ac:spMkLst>
        </pc:spChg>
        <pc:spChg chg="mod">
          <ac:chgData name="Bronwyn Carter" userId="S::b.carter@mind.org.uk::1a3fe6cd-bd67-4c39-a305-69dfff606956" providerId="AD" clId="Web-{7DD63ACC-8800-2575-C1E7-C028D992149A}" dt="2023-12-19T14:58:53.239" v="804" actId="20577"/>
          <ac:spMkLst>
            <pc:docMk/>
            <pc:sldMk cId="1519179566" sldId="264"/>
            <ac:spMk id="5" creationId="{19967449-4123-2680-557A-0B2FE5F9CD8D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56:03.297" v="693"/>
          <ac:spMkLst>
            <pc:docMk/>
            <pc:sldMk cId="1519179566" sldId="264"/>
            <ac:spMk id="6" creationId="{83466A4C-2188-4F20-78DF-A89634BF8CC7}"/>
          </ac:spMkLst>
        </pc:spChg>
        <pc:spChg chg="mod">
          <ac:chgData name="Bronwyn Carter" userId="S::b.carter@mind.org.uk::1a3fe6cd-bd67-4c39-a305-69dfff606956" providerId="AD" clId="Web-{7DD63ACC-8800-2575-C1E7-C028D992149A}" dt="2023-12-19T14:58:09.550" v="780" actId="20577"/>
          <ac:spMkLst>
            <pc:docMk/>
            <pc:sldMk cId="1519179566" sldId="264"/>
            <ac:spMk id="7" creationId="{BA535E6F-3363-778D-21A1-94712516CFAF}"/>
          </ac:spMkLst>
        </pc:spChg>
        <pc:spChg chg="mod">
          <ac:chgData name="Bronwyn Carter" userId="S::b.carter@mind.org.uk::1a3fe6cd-bd67-4c39-a305-69dfff606956" providerId="AD" clId="Web-{7DD63ACC-8800-2575-C1E7-C028D992149A}" dt="2023-12-19T14:59:17.021" v="823" actId="20577"/>
          <ac:spMkLst>
            <pc:docMk/>
            <pc:sldMk cId="1519179566" sldId="264"/>
            <ac:spMk id="9" creationId="{D0296722-2650-6CE2-B55D-AE951BFC4B23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55:57.203" v="692"/>
          <ac:spMkLst>
            <pc:docMk/>
            <pc:sldMk cId="1519179566" sldId="264"/>
            <ac:spMk id="10" creationId="{96D1C9BA-FB78-45C2-7B04-D6E58EA6B6E6}"/>
          </ac:spMkLst>
        </pc:spChg>
        <pc:spChg chg="mod">
          <ac:chgData name="Bronwyn Carter" userId="S::b.carter@mind.org.uk::1a3fe6cd-bd67-4c39-a305-69dfff606956" providerId="AD" clId="Web-{7DD63ACC-8800-2575-C1E7-C028D992149A}" dt="2023-12-19T14:58:46.379" v="803" actId="20577"/>
          <ac:spMkLst>
            <pc:docMk/>
            <pc:sldMk cId="1519179566" sldId="264"/>
            <ac:spMk id="11" creationId="{B2B57321-F4E1-DE61-A5FF-48CAB0BE4CF9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6:53.111" v="724" actId="20577"/>
          <ac:spMkLst>
            <pc:docMk/>
            <pc:sldMk cId="1519179566" sldId="264"/>
            <ac:spMk id="12" creationId="{FD2BEF35-6903-941B-9221-C14BE89FACF5}"/>
          </ac:spMkLst>
        </pc:spChg>
        <pc:spChg chg="add del mod">
          <ac:chgData name="Bronwyn Carter" userId="S::b.carter@mind.org.uk::1a3fe6cd-bd67-4c39-a305-69dfff606956" providerId="AD" clId="Web-{7DD63ACC-8800-2575-C1E7-C028D992149A}" dt="2023-12-19T14:56:26.548" v="702"/>
          <ac:spMkLst>
            <pc:docMk/>
            <pc:sldMk cId="1519179566" sldId="264"/>
            <ac:spMk id="13" creationId="{61C18157-B415-B240-D068-90223DE6C400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8:25.722" v="795" actId="14100"/>
          <ac:spMkLst>
            <pc:docMk/>
            <pc:sldMk cId="1519179566" sldId="264"/>
            <ac:spMk id="14" creationId="{54F09115-9273-AF57-983F-623A4721C965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7:31.330" v="745" actId="20577"/>
          <ac:spMkLst>
            <pc:docMk/>
            <pc:sldMk cId="1519179566" sldId="264"/>
            <ac:spMk id="15" creationId="{0A7D3A0F-B10A-0368-0F59-8C1B1690812C}"/>
          </ac:spMkLst>
        </pc:spChg>
        <pc:spChg chg="add mod">
          <ac:chgData name="Bronwyn Carter" userId="S::b.carter@mind.org.uk::1a3fe6cd-bd67-4c39-a305-69dfff606956" providerId="AD" clId="Web-{7DD63ACC-8800-2575-C1E7-C028D992149A}" dt="2023-12-19T14:57:40.893" v="755" actId="20577"/>
          <ac:spMkLst>
            <pc:docMk/>
            <pc:sldMk cId="1519179566" sldId="264"/>
            <ac:spMk id="16" creationId="{2234DB13-94F4-B6B7-6ABF-F2390A50D2B4}"/>
          </ac:spMkLst>
        </pc:spChg>
      </pc:sldChg>
      <pc:sldMasterChg chg="add addSldLayout">
        <pc:chgData name="Bronwyn Carter" userId="S::b.carter@mind.org.uk::1a3fe6cd-bd67-4c39-a305-69dfff606956" providerId="AD" clId="Web-{7DD63ACC-8800-2575-C1E7-C028D992149A}" dt="2023-12-19T14:40:56.993" v="3"/>
        <pc:sldMasterMkLst>
          <pc:docMk/>
          <pc:sldMasterMk cId="2722291048" sldId="2147483696"/>
        </pc:sldMasterMkLst>
        <pc:sldLayoutChg chg="add">
          <pc:chgData name="Bronwyn Carter" userId="S::b.carter@mind.org.uk::1a3fe6cd-bd67-4c39-a305-69dfff606956" providerId="AD" clId="Web-{7DD63ACC-8800-2575-C1E7-C028D992149A}" dt="2023-12-19T14:40:56.993" v="3"/>
          <pc:sldLayoutMkLst>
            <pc:docMk/>
            <pc:sldMasterMk cId="2722291048" sldId="2147483696"/>
            <pc:sldLayoutMk cId="1313923586" sldId="2147483697"/>
          </pc:sldLayoutMkLst>
        </pc:sldLayoutChg>
        <pc:sldLayoutChg chg="add">
          <pc:chgData name="Bronwyn Carter" userId="S::b.carter@mind.org.uk::1a3fe6cd-bd67-4c39-a305-69dfff606956" providerId="AD" clId="Web-{7DD63ACC-8800-2575-C1E7-C028D992149A}" dt="2023-12-19T14:40:53.930" v="2"/>
          <pc:sldLayoutMkLst>
            <pc:docMk/>
            <pc:sldMasterMk cId="2722291048" sldId="2147483696"/>
            <pc:sldLayoutMk cId="3939659487" sldId="214748369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B7556-25B0-7766-8553-0E0B71EA5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CEC5C7-6B72-29B5-A9BA-C30D5A2B2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2489F-44CC-12F2-1CBC-FB52FE70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04E4D-459D-F4A9-F757-02D1571F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0208D-887C-99F4-D509-55F75EEC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3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8DB91-9848-5C38-E7E0-9D2BA197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077A2-BBB0-DFD6-EAB0-E1EC5C0F1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D8E3F-6550-BB05-7F8A-9CD5E804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B315-00E4-207F-9650-9A9AA21A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CE7B2-909C-B006-7690-5FF5E9FF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16D9D4-5C6D-2372-C43F-15113379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09A21-29B8-E275-65A4-390C8068A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ECAF9-F381-DCB0-DBC3-0E1D5020B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B9FCB-FFAF-4555-9E56-A30772EDB8EF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CC112-9826-AB11-0455-8C81E8FB9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6865-C68D-F76E-5776-F4008C1E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9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38A4-D7FE-6724-93BD-8C12CBBE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832" y="2570914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Mind Meridian"/>
              </a:rPr>
              <a:t>Innovation briefing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6B1CC-6500-A57C-9FD5-73580A839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832" y="3550150"/>
            <a:ext cx="4339391" cy="10760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Mind Meridian"/>
                <a:ea typeface="Calibri"/>
                <a:cs typeface="Calibri"/>
              </a:rPr>
              <a:t>Guidance and template</a:t>
            </a:r>
            <a:r>
              <a:rPr lang="en-US" dirty="0">
                <a:latin typeface="Mind Meridian"/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637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94E8-CA91-F6E5-E4E6-E14AF097D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556" y="656696"/>
            <a:ext cx="6138334" cy="666045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cs typeface="Calibri Light"/>
              </a:rPr>
              <a:t>Brief in a sentence 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130357-F351-C8F8-CC6F-AAC4EB398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040" y="1329406"/>
            <a:ext cx="10912415" cy="1655762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i="1" dirty="0">
                <a:cs typeface="Calibri" panose="020F0502020204030204"/>
              </a:rPr>
              <a:t>What is the problem we need to solve?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B4C13C4-42DA-C177-2223-D1BBFFA5C58E}"/>
              </a:ext>
            </a:extLst>
          </p:cNvPr>
          <p:cNvSpPr txBox="1">
            <a:spLocks/>
          </p:cNvSpPr>
          <p:nvPr/>
        </p:nvSpPr>
        <p:spPr>
          <a:xfrm>
            <a:off x="6093711" y="3195738"/>
            <a:ext cx="6138334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Learnings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E7C5336-CD69-FC1E-BA54-432135413A85}"/>
              </a:ext>
            </a:extLst>
          </p:cNvPr>
          <p:cNvSpPr txBox="1">
            <a:spLocks/>
          </p:cNvSpPr>
          <p:nvPr/>
        </p:nvSpPr>
        <p:spPr>
          <a:xfrm>
            <a:off x="581431" y="2773044"/>
            <a:ext cx="3881089" cy="1097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Context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20B8AEF-803C-9E6E-3BE0-A99B22E9DE61}"/>
              </a:ext>
            </a:extLst>
          </p:cNvPr>
          <p:cNvSpPr txBox="1">
            <a:spLocks/>
          </p:cNvSpPr>
          <p:nvPr/>
        </p:nvSpPr>
        <p:spPr>
          <a:xfrm>
            <a:off x="6080817" y="3854071"/>
            <a:ext cx="5520906" cy="26477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What's been tried before? What worked/ what hasn't worked? 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BADD305-17FF-7DF9-BC30-BB83C93FA5EA}"/>
              </a:ext>
            </a:extLst>
          </p:cNvPr>
          <p:cNvSpPr txBox="1">
            <a:spLocks/>
          </p:cNvSpPr>
          <p:nvPr/>
        </p:nvSpPr>
        <p:spPr>
          <a:xfrm>
            <a:off x="582915" y="3877074"/>
            <a:ext cx="5003321" cy="26334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Where has this brief come from? Why is it important now? </a:t>
            </a:r>
            <a:endParaRPr lang="en-US" i="1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34603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C597C-1E9D-CFE7-EBC9-55E91A052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7C7359B-9A30-3C9E-27F3-39F8445D3385}"/>
              </a:ext>
            </a:extLst>
          </p:cNvPr>
          <p:cNvSpPr txBox="1">
            <a:spLocks/>
          </p:cNvSpPr>
          <p:nvPr/>
        </p:nvSpPr>
        <p:spPr>
          <a:xfrm>
            <a:off x="6093711" y="694078"/>
            <a:ext cx="6138334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Risks 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401BC71-FD8D-42F4-B023-F41609D19C0D}"/>
              </a:ext>
            </a:extLst>
          </p:cNvPr>
          <p:cNvSpPr txBox="1">
            <a:spLocks/>
          </p:cNvSpPr>
          <p:nvPr/>
        </p:nvSpPr>
        <p:spPr>
          <a:xfrm>
            <a:off x="581431" y="271384"/>
            <a:ext cx="3881089" cy="1097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Barriers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A2ECFDB-5CC9-DE4A-6851-4CBB48DFDA6E}"/>
              </a:ext>
            </a:extLst>
          </p:cNvPr>
          <p:cNvSpPr txBox="1">
            <a:spLocks/>
          </p:cNvSpPr>
          <p:nvPr/>
        </p:nvSpPr>
        <p:spPr>
          <a:xfrm>
            <a:off x="6095194" y="1496185"/>
            <a:ext cx="5506529" cy="500568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could go wrong? How do we mitigate?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98B8BFA-4F2E-96FB-4D42-3EBEA401BA17}"/>
              </a:ext>
            </a:extLst>
          </p:cNvPr>
          <p:cNvSpPr txBox="1">
            <a:spLocks/>
          </p:cNvSpPr>
          <p:nvPr/>
        </p:nvSpPr>
        <p:spPr>
          <a:xfrm>
            <a:off x="582915" y="1504810"/>
            <a:ext cx="5003321" cy="50056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obstacles are in our way?</a:t>
            </a:r>
          </a:p>
        </p:txBody>
      </p:sp>
    </p:spTree>
    <p:extLst>
      <p:ext uri="{BB962C8B-B14F-4D97-AF65-F5344CB8AC3E}">
        <p14:creationId xmlns:p14="http://schemas.microsoft.com/office/powerpoint/2010/main" val="368059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0DA31-4859-282B-F197-2275231E8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A8250F8-AF42-FE7A-A694-6373F32C0579}"/>
              </a:ext>
            </a:extLst>
          </p:cNvPr>
          <p:cNvSpPr txBox="1">
            <a:spLocks/>
          </p:cNvSpPr>
          <p:nvPr/>
        </p:nvSpPr>
        <p:spPr>
          <a:xfrm>
            <a:off x="6050579" y="694078"/>
            <a:ext cx="6138334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Success metrics 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31EC61-27A5-FEE2-6DF2-84DB08D43797}"/>
              </a:ext>
            </a:extLst>
          </p:cNvPr>
          <p:cNvSpPr txBox="1">
            <a:spLocks/>
          </p:cNvSpPr>
          <p:nvPr/>
        </p:nvSpPr>
        <p:spPr>
          <a:xfrm>
            <a:off x="581431" y="271384"/>
            <a:ext cx="3881089" cy="1097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Outputs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97670E2-8294-7144-89B0-AEDD693601FC}"/>
              </a:ext>
            </a:extLst>
          </p:cNvPr>
          <p:cNvSpPr txBox="1">
            <a:spLocks/>
          </p:cNvSpPr>
          <p:nvPr/>
        </p:nvSpPr>
        <p:spPr>
          <a:xfrm>
            <a:off x="6095194" y="1496185"/>
            <a:ext cx="5506529" cy="500568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does success look like? How will we measure it?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7D110A3-C3C8-A86E-70B7-E91C65032373}"/>
              </a:ext>
            </a:extLst>
          </p:cNvPr>
          <p:cNvSpPr txBox="1">
            <a:spLocks/>
          </p:cNvSpPr>
          <p:nvPr/>
        </p:nvSpPr>
        <p:spPr>
          <a:xfrm>
            <a:off x="582915" y="1504810"/>
            <a:ext cx="5003321" cy="50056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do we need to produce? By when?</a:t>
            </a:r>
          </a:p>
        </p:txBody>
      </p:sp>
    </p:spTree>
    <p:extLst>
      <p:ext uri="{BB962C8B-B14F-4D97-AF65-F5344CB8AC3E}">
        <p14:creationId xmlns:p14="http://schemas.microsoft.com/office/powerpoint/2010/main" val="275033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A958-4B84-FC0B-270B-7DC2CDBD9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845B862-C983-B54E-25AC-DC7BEC9356E3}"/>
              </a:ext>
            </a:extLst>
          </p:cNvPr>
          <p:cNvSpPr txBox="1">
            <a:spLocks/>
          </p:cNvSpPr>
          <p:nvPr/>
        </p:nvSpPr>
        <p:spPr>
          <a:xfrm>
            <a:off x="581431" y="271384"/>
            <a:ext cx="9574522" cy="10973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Impact</a:t>
            </a:r>
            <a:endParaRPr lang="en-US" dirty="0"/>
          </a:p>
          <a:p>
            <a:pPr algn="l"/>
            <a:r>
              <a:rPr lang="en-US" sz="2400" i="1" dirty="0">
                <a:cs typeface="Calibri Light"/>
              </a:rPr>
              <a:t>What will it achieve in the long-term?</a:t>
            </a:r>
            <a:endParaRPr lang="en-US" sz="2400" i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C61BC1-B498-C39A-B6A7-98CEC9E522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985465"/>
              </p:ext>
            </p:extLst>
          </p:nvPr>
        </p:nvGraphicFramePr>
        <p:xfrm>
          <a:off x="1292812" y="1714414"/>
          <a:ext cx="9529371" cy="446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457">
                  <a:extLst>
                    <a:ext uri="{9D8B030D-6E8A-4147-A177-3AD203B41FA5}">
                      <a16:colId xmlns:a16="http://schemas.microsoft.com/office/drawing/2014/main" val="2298799635"/>
                    </a:ext>
                  </a:extLst>
                </a:gridCol>
                <a:gridCol w="3176457">
                  <a:extLst>
                    <a:ext uri="{9D8B030D-6E8A-4147-A177-3AD203B41FA5}">
                      <a16:colId xmlns:a16="http://schemas.microsoft.com/office/drawing/2014/main" val="259911241"/>
                    </a:ext>
                  </a:extLst>
                </a:gridCol>
                <a:gridCol w="3176457">
                  <a:extLst>
                    <a:ext uri="{9D8B030D-6E8A-4147-A177-3AD203B41FA5}">
                      <a16:colId xmlns:a16="http://schemas.microsoft.com/office/drawing/2014/main" val="3435426456"/>
                    </a:ext>
                  </a:extLst>
                </a:gridCol>
              </a:tblGrid>
              <a:tr h="11150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5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462510"/>
                  </a:ext>
                </a:extLst>
              </a:tr>
              <a:tr h="1115037">
                <a:tc>
                  <a:txBody>
                    <a:bodyPr/>
                    <a:lstStyle/>
                    <a:p>
                      <a:r>
                        <a:rPr lang="en-US" b="1" dirty="0"/>
                        <a:t>Audience </a:t>
                      </a:r>
                    </a:p>
                    <a:p>
                      <a:pPr lvl="0">
                        <a:buNone/>
                      </a:pPr>
                      <a:r>
                        <a:rPr lang="en-US" i="1" dirty="0"/>
                        <a:t>Who benefits? </a:t>
                      </a:r>
                    </a:p>
                    <a:p>
                      <a:pPr lvl="0">
                        <a:buNone/>
                      </a:pPr>
                      <a:r>
                        <a:rPr lang="en-US" i="1" dirty="0"/>
                        <a:t>What do they gain?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711115"/>
                  </a:ext>
                </a:extLst>
              </a:tr>
              <a:tr h="1115037">
                <a:tc>
                  <a:txBody>
                    <a:bodyPr/>
                    <a:lstStyle/>
                    <a:p>
                      <a:r>
                        <a:rPr lang="en-US" b="1" dirty="0"/>
                        <a:t>Organisation</a:t>
                      </a:r>
                    </a:p>
                    <a:p>
                      <a:pPr lvl="0">
                        <a:buNone/>
                      </a:pPr>
                      <a:r>
                        <a:rPr lang="en-US" i="1" dirty="0"/>
                        <a:t>Income goals?</a:t>
                      </a:r>
                    </a:p>
                    <a:p>
                      <a:pPr lvl="0">
                        <a:buNone/>
                      </a:pPr>
                      <a:r>
                        <a:rPr lang="en-US" i="1" dirty="0"/>
                        <a:t>Strategy/mission?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944279"/>
                  </a:ext>
                </a:extLst>
              </a:tr>
              <a:tr h="1115037">
                <a:tc>
                  <a:txBody>
                    <a:bodyPr/>
                    <a:lstStyle/>
                    <a:p>
                      <a:r>
                        <a:rPr lang="en-US" b="1" dirty="0"/>
                        <a:t>Market</a:t>
                      </a:r>
                    </a:p>
                    <a:p>
                      <a:pPr lvl="0">
                        <a:buNone/>
                      </a:pPr>
                      <a:r>
                        <a:rPr lang="en-US" i="1" dirty="0"/>
                        <a:t>Sector impact?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388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663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874A-7E54-CFE0-CF66-D122F3D1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26A9A-8836-2895-4B50-37B5148F5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14" y="613564"/>
            <a:ext cx="3004070" cy="651668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cs typeface="Calibri Light"/>
              </a:rPr>
              <a:t>Boundaries 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C085215-14A4-4C8F-5CD7-6C42D8246B02}"/>
              </a:ext>
            </a:extLst>
          </p:cNvPr>
          <p:cNvSpPr txBox="1">
            <a:spLocks/>
          </p:cNvSpPr>
          <p:nvPr/>
        </p:nvSpPr>
        <p:spPr>
          <a:xfrm>
            <a:off x="7962767" y="406531"/>
            <a:ext cx="3607920" cy="852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Alignment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D08F30-0413-BE6D-FF3A-20D50E08C0E0}"/>
              </a:ext>
            </a:extLst>
          </p:cNvPr>
          <p:cNvSpPr txBox="1">
            <a:spLocks/>
          </p:cNvSpPr>
          <p:nvPr/>
        </p:nvSpPr>
        <p:spPr>
          <a:xfrm>
            <a:off x="4218903" y="472667"/>
            <a:ext cx="2141429" cy="7954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Budget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F18226A-5D06-FE86-BFC9-1D935341DA3E}"/>
              </a:ext>
            </a:extLst>
          </p:cNvPr>
          <p:cNvSpPr txBox="1">
            <a:spLocks/>
          </p:cNvSpPr>
          <p:nvPr/>
        </p:nvSpPr>
        <p:spPr>
          <a:xfrm>
            <a:off x="4220387" y="1303527"/>
            <a:ext cx="3450567" cy="49769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is the expenditure budget for this project? Where will it come from? Is there an income target?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BE34938-F4D9-6E0D-D2F6-CF576B12B07F}"/>
              </a:ext>
            </a:extLst>
          </p:cNvPr>
          <p:cNvSpPr txBox="1">
            <a:spLocks/>
          </p:cNvSpPr>
          <p:nvPr/>
        </p:nvSpPr>
        <p:spPr>
          <a:xfrm>
            <a:off x="7958500" y="1303527"/>
            <a:ext cx="3450567" cy="49769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 existing projects at Mind does this need to align with? What existing assets or capabilities can we draw on?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C01FFE6-BB4E-30ED-15E3-1448980CB200}"/>
              </a:ext>
            </a:extLst>
          </p:cNvPr>
          <p:cNvSpPr txBox="1">
            <a:spLocks/>
          </p:cNvSpPr>
          <p:nvPr/>
        </p:nvSpPr>
        <p:spPr>
          <a:xfrm>
            <a:off x="482273" y="1303527"/>
            <a:ext cx="3450567" cy="49769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What's out of scope for this project?</a:t>
            </a:r>
          </a:p>
        </p:txBody>
      </p:sp>
    </p:spTree>
    <p:extLst>
      <p:ext uri="{BB962C8B-B14F-4D97-AF65-F5344CB8AC3E}">
        <p14:creationId xmlns:p14="http://schemas.microsoft.com/office/powerpoint/2010/main" val="345878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C548E-5C7B-78C4-69A3-F903EFFA7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9967449-4123-2680-557A-0B2FE5F9CD8D}"/>
              </a:ext>
            </a:extLst>
          </p:cNvPr>
          <p:cNvSpPr txBox="1">
            <a:spLocks/>
          </p:cNvSpPr>
          <p:nvPr/>
        </p:nvSpPr>
        <p:spPr>
          <a:xfrm>
            <a:off x="6093711" y="3454530"/>
            <a:ext cx="6138334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Inform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535E6F-3363-778D-21A1-94712516CFAF}"/>
              </a:ext>
            </a:extLst>
          </p:cNvPr>
          <p:cNvSpPr txBox="1">
            <a:spLocks/>
          </p:cNvSpPr>
          <p:nvPr/>
        </p:nvSpPr>
        <p:spPr>
          <a:xfrm>
            <a:off x="567054" y="3448779"/>
            <a:ext cx="3881089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Consult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0296722-2650-6CE2-B55D-AE951BFC4B23}"/>
              </a:ext>
            </a:extLst>
          </p:cNvPr>
          <p:cNvSpPr txBox="1">
            <a:spLocks/>
          </p:cNvSpPr>
          <p:nvPr/>
        </p:nvSpPr>
        <p:spPr>
          <a:xfrm>
            <a:off x="6080817" y="4112863"/>
            <a:ext cx="5520906" cy="23890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Who needs to be kept up to date?</a:t>
            </a:r>
          </a:p>
          <a:p>
            <a:pPr algn="l"/>
            <a:r>
              <a:rPr lang="en-US" i="1" dirty="0">
                <a:cs typeface="Calibri" panose="020F0502020204030204"/>
              </a:rPr>
              <a:t>How will you update them?</a:t>
            </a:r>
          </a:p>
          <a:p>
            <a:pPr algn="l"/>
            <a:endParaRPr lang="en-US" i="1" dirty="0">
              <a:cs typeface="Calibri" panose="020F0502020204030204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2B57321-F4E1-DE61-A5FF-48CAB0BE4CF9}"/>
              </a:ext>
            </a:extLst>
          </p:cNvPr>
          <p:cNvSpPr txBox="1">
            <a:spLocks/>
          </p:cNvSpPr>
          <p:nvPr/>
        </p:nvSpPr>
        <p:spPr>
          <a:xfrm>
            <a:off x="582915" y="4107111"/>
            <a:ext cx="5003321" cy="240338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Who needs to advise and input?</a:t>
            </a:r>
          </a:p>
          <a:p>
            <a:pPr algn="l"/>
            <a:r>
              <a:rPr lang="en-US" i="1" dirty="0">
                <a:cs typeface="Calibri" panose="020F0502020204030204"/>
              </a:rPr>
              <a:t>What expertise do we need?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D2BEF35-6903-941B-9221-C14BE89FACF5}"/>
              </a:ext>
            </a:extLst>
          </p:cNvPr>
          <p:cNvSpPr txBox="1">
            <a:spLocks/>
          </p:cNvSpPr>
          <p:nvPr/>
        </p:nvSpPr>
        <p:spPr>
          <a:xfrm>
            <a:off x="572805" y="435285"/>
            <a:ext cx="3579165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Decision making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54F09115-9273-AF57-983F-623A4721C965}"/>
              </a:ext>
            </a:extLst>
          </p:cNvPr>
          <p:cNvSpPr txBox="1">
            <a:spLocks/>
          </p:cNvSpPr>
          <p:nvPr/>
        </p:nvSpPr>
        <p:spPr>
          <a:xfrm>
            <a:off x="6080816" y="1122372"/>
            <a:ext cx="5520906" cy="240338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Who will drive the work? What are they accountable for?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0A7D3A0F-B10A-0368-0F59-8C1B1690812C}"/>
              </a:ext>
            </a:extLst>
          </p:cNvPr>
          <p:cNvSpPr txBox="1">
            <a:spLocks/>
          </p:cNvSpPr>
          <p:nvPr/>
        </p:nvSpPr>
        <p:spPr>
          <a:xfrm>
            <a:off x="568537" y="1130998"/>
            <a:ext cx="5017698" cy="23890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i="1" dirty="0">
                <a:cs typeface="Calibri" panose="020F0502020204030204"/>
              </a:rPr>
              <a:t>Who is the decision maker? What is the sign off process?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234DB13-94F4-B6B7-6ABF-F2390A50D2B4}"/>
              </a:ext>
            </a:extLst>
          </p:cNvPr>
          <p:cNvSpPr txBox="1">
            <a:spLocks/>
          </p:cNvSpPr>
          <p:nvPr/>
        </p:nvSpPr>
        <p:spPr>
          <a:xfrm>
            <a:off x="6064955" y="449662"/>
            <a:ext cx="3579165" cy="666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cs typeface="Calibri Light"/>
              </a:rPr>
              <a:t>Responsible </a:t>
            </a:r>
          </a:p>
        </p:txBody>
      </p:sp>
    </p:spTree>
    <p:extLst>
      <p:ext uri="{BB962C8B-B14F-4D97-AF65-F5344CB8AC3E}">
        <p14:creationId xmlns:p14="http://schemas.microsoft.com/office/powerpoint/2010/main" val="151917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004693F-5DF3-4B3B-A4BD-289A5F6C2496}" vid="{4B38A81B-530D-4DCA-B68C-2AFA46D2EB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A783B9648BDE46BC47B014C7879AD0" ma:contentTypeVersion="13" ma:contentTypeDescription="Create a new document." ma:contentTypeScope="" ma:versionID="f308c65e04671c6d521f9de24eda370d">
  <xsd:schema xmlns:xsd="http://www.w3.org/2001/XMLSchema" xmlns:xs="http://www.w3.org/2001/XMLSchema" xmlns:p="http://schemas.microsoft.com/office/2006/metadata/properties" xmlns:ns2="d191e3cc-10f1-48cc-9f75-520aeb42b973" xmlns:ns3="047a49c7-83a8-4fc3-9246-2243a721ad6c" targetNamespace="http://schemas.microsoft.com/office/2006/metadata/properties" ma:root="true" ma:fieldsID="2911de7bff9fc6910ed4f830e38d33f1" ns2:_="" ns3:_="">
    <xsd:import namespace="d191e3cc-10f1-48cc-9f75-520aeb42b973"/>
    <xsd:import namespace="047a49c7-83a8-4fc3-9246-2243a721a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1e3cc-10f1-48cc-9f75-520aeb42b9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ae88823-3db0-44b5-9098-36545c4baa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a49c7-83a8-4fc3-9246-2243a721ad6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204c58e-1ffd-421d-b953-d063a989387c}" ma:internalName="TaxCatchAll" ma:showField="CatchAllData" ma:web="047a49c7-83a8-4fc3-9246-2243a721ad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91e3cc-10f1-48cc-9f75-520aeb42b973">
      <Terms xmlns="http://schemas.microsoft.com/office/infopath/2007/PartnerControls"/>
    </lcf76f155ced4ddcb4097134ff3c332f>
    <TaxCatchAll xmlns="047a49c7-83a8-4fc3-9246-2243a721ad6c" xsi:nil="true"/>
  </documentManagement>
</p:properties>
</file>

<file path=customXml/itemProps1.xml><?xml version="1.0" encoding="utf-8"?>
<ds:datastoreItem xmlns:ds="http://schemas.openxmlformats.org/officeDocument/2006/customXml" ds:itemID="{C1E74DAC-C90A-4C30-B229-4AE3491638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91e3cc-10f1-48cc-9f75-520aeb42b973"/>
    <ds:schemaRef ds:uri="047a49c7-83a8-4fc3-9246-2243a721ad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7B7877-D7B4-4D8B-814D-238D1E3486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683A2B-8C08-458F-8922-DDABDF9A6FF7}">
  <ds:schemaRefs>
    <ds:schemaRef ds:uri="http://schemas.microsoft.com/office/2006/metadata/properties"/>
    <ds:schemaRef ds:uri="http://schemas.microsoft.com/office/infopath/2007/PartnerControls"/>
    <ds:schemaRef ds:uri="d191e3cc-10f1-48cc-9f75-520aeb42b973"/>
    <ds:schemaRef ds:uri="047a49c7-83a8-4fc3-9246-2243a721ad6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Office Theme</vt:lpstr>
      <vt:lpstr>Innovation briefing form</vt:lpstr>
      <vt:lpstr>Brief in a sentence </vt:lpstr>
      <vt:lpstr>PowerPoint Presentation</vt:lpstr>
      <vt:lpstr>PowerPoint Presentation</vt:lpstr>
      <vt:lpstr>PowerPoint Presentation</vt:lpstr>
      <vt:lpstr>Boundaries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141</cp:revision>
  <dcterms:created xsi:type="dcterms:W3CDTF">2013-07-15T20:26:40Z</dcterms:created>
  <dcterms:modified xsi:type="dcterms:W3CDTF">2023-12-19T14:59:44Z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0x0101004FA783B9648BDE46BC47B014C7879AD0</vt:lpwstr>
  </property>
  <property fmtid="{D5CDD505-2E9C-101B-9397-08002B2CF9AE}" pid="3" name="MediaServiceImageTags">
    <vt:lpwstr/>
  </property>
</Properties>
</file>